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40"/>
  </p:notesMasterIdLst>
  <p:sldIdLst>
    <p:sldId id="256" r:id="rId3"/>
    <p:sldId id="277" r:id="rId4"/>
    <p:sldId id="257" r:id="rId5"/>
    <p:sldId id="258" r:id="rId6"/>
    <p:sldId id="259" r:id="rId7"/>
    <p:sldId id="260" r:id="rId8"/>
    <p:sldId id="280" r:id="rId9"/>
    <p:sldId id="264" r:id="rId10"/>
    <p:sldId id="282" r:id="rId11"/>
    <p:sldId id="293" r:id="rId12"/>
    <p:sldId id="263" r:id="rId13"/>
    <p:sldId id="294" r:id="rId14"/>
    <p:sldId id="292" r:id="rId15"/>
    <p:sldId id="261" r:id="rId16"/>
    <p:sldId id="281" r:id="rId17"/>
    <p:sldId id="291" r:id="rId18"/>
    <p:sldId id="265" r:id="rId19"/>
    <p:sldId id="290" r:id="rId20"/>
    <p:sldId id="266" r:id="rId21"/>
    <p:sldId id="289" r:id="rId22"/>
    <p:sldId id="267" r:id="rId23"/>
    <p:sldId id="288" r:id="rId24"/>
    <p:sldId id="284" r:id="rId25"/>
    <p:sldId id="268" r:id="rId26"/>
    <p:sldId id="283" r:id="rId27"/>
    <p:sldId id="285" r:id="rId28"/>
    <p:sldId id="262" r:id="rId29"/>
    <p:sldId id="278" r:id="rId30"/>
    <p:sldId id="279" r:id="rId31"/>
    <p:sldId id="286" r:id="rId32"/>
    <p:sldId id="270" r:id="rId33"/>
    <p:sldId id="271" r:id="rId34"/>
    <p:sldId id="272" r:id="rId35"/>
    <p:sldId id="273" r:id="rId36"/>
    <p:sldId id="275" r:id="rId37"/>
    <p:sldId id="274" r:id="rId38"/>
    <p:sldId id="276"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p:scale>
          <a:sx n="82" d="100"/>
          <a:sy n="82" d="100"/>
        </p:scale>
        <p:origin x="720" y="139"/>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theme" Target="theme/theme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09D4105-000C-4637-8C15-072997F03916}" type="datetimeFigureOut">
              <a:rPr lang="en-IN" smtClean="0"/>
              <a:t>18-05-2025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CA961DD-3D0F-44A9-8ACC-0CACF14E20F4}" type="slidenum">
              <a:rPr lang="en-IN" smtClean="0"/>
              <a:t>‹#›</a:t>
            </a:fld>
            <a:endParaRPr lang="en-IN"/>
          </a:p>
        </p:txBody>
      </p:sp>
    </p:spTree>
    <p:extLst>
      <p:ext uri="{BB962C8B-B14F-4D97-AF65-F5344CB8AC3E}">
        <p14:creationId xmlns:p14="http://schemas.microsoft.com/office/powerpoint/2010/main" val="10994080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CA961DD-3D0F-44A9-8ACC-0CACF14E20F4}" type="slidenum">
              <a:rPr lang="en-IN" smtClean="0"/>
              <a:t>1</a:t>
            </a:fld>
            <a:endParaRPr lang="en-IN"/>
          </a:p>
        </p:txBody>
      </p:sp>
    </p:spTree>
    <p:extLst>
      <p:ext uri="{BB962C8B-B14F-4D97-AF65-F5344CB8AC3E}">
        <p14:creationId xmlns:p14="http://schemas.microsoft.com/office/powerpoint/2010/main" val="39364500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CA961DD-3D0F-44A9-8ACC-0CACF14E20F4}" type="slidenum">
              <a:rPr lang="en-IN" smtClean="0"/>
              <a:t>14</a:t>
            </a:fld>
            <a:endParaRPr lang="en-IN"/>
          </a:p>
        </p:txBody>
      </p:sp>
    </p:spTree>
    <p:extLst>
      <p:ext uri="{BB962C8B-B14F-4D97-AF65-F5344CB8AC3E}">
        <p14:creationId xmlns:p14="http://schemas.microsoft.com/office/powerpoint/2010/main" val="17930627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CF5266-F9BC-9EAB-2E1E-85F06F9D1D8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D3A6F36-7418-2CD8-2524-BE3665F3628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F1E4A15-E97A-5984-C29B-20D2A9B1220C}"/>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90E2EAF4-A23D-AFB6-7788-8B4BD8E103F3}"/>
              </a:ext>
            </a:extLst>
          </p:cNvPr>
          <p:cNvSpPr>
            <a:spLocks noGrp="1"/>
          </p:cNvSpPr>
          <p:nvPr>
            <p:ph type="sldNum" sz="quarter" idx="5"/>
          </p:nvPr>
        </p:nvSpPr>
        <p:spPr/>
        <p:txBody>
          <a:bodyPr/>
          <a:lstStyle/>
          <a:p>
            <a:fld id="{ACA961DD-3D0F-44A9-8ACC-0CACF14E20F4}" type="slidenum">
              <a:rPr lang="en-IN" smtClean="0"/>
              <a:t>15</a:t>
            </a:fld>
            <a:endParaRPr lang="en-IN"/>
          </a:p>
        </p:txBody>
      </p:sp>
    </p:spTree>
    <p:extLst>
      <p:ext uri="{BB962C8B-B14F-4D97-AF65-F5344CB8AC3E}">
        <p14:creationId xmlns:p14="http://schemas.microsoft.com/office/powerpoint/2010/main" val="14196340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BED33B-E317-F1C4-E306-5BC338B03EE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75B12EC7-D24F-7DE4-14A9-0554A798770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5BAAC6AE-0501-279A-9686-AFA24C81B1BB}"/>
              </a:ext>
            </a:extLst>
          </p:cNvPr>
          <p:cNvSpPr>
            <a:spLocks noGrp="1"/>
          </p:cNvSpPr>
          <p:nvPr>
            <p:ph type="dt" sz="half" idx="10"/>
          </p:nvPr>
        </p:nvSpPr>
        <p:spPr/>
        <p:txBody>
          <a:bodyPr/>
          <a:lstStyle/>
          <a:p>
            <a:fld id="{9BEA56A1-1562-49DD-933A-E22357DE216A}" type="datetimeFigureOut">
              <a:rPr lang="en-IN" smtClean="0"/>
              <a:t>18-05-2025</a:t>
            </a:fld>
            <a:endParaRPr lang="en-IN"/>
          </a:p>
        </p:txBody>
      </p:sp>
      <p:sp>
        <p:nvSpPr>
          <p:cNvPr id="5" name="Footer Placeholder 4">
            <a:extLst>
              <a:ext uri="{FF2B5EF4-FFF2-40B4-BE49-F238E27FC236}">
                <a16:creationId xmlns:a16="http://schemas.microsoft.com/office/drawing/2014/main" id="{D7184347-3E09-9F4B-4606-673F0CFF581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2191332-A2A5-40BA-F312-5D4BC348E5C8}"/>
              </a:ext>
            </a:extLst>
          </p:cNvPr>
          <p:cNvSpPr>
            <a:spLocks noGrp="1"/>
          </p:cNvSpPr>
          <p:nvPr>
            <p:ph type="sldNum" sz="quarter" idx="12"/>
          </p:nvPr>
        </p:nvSpPr>
        <p:spPr/>
        <p:txBody>
          <a:bodyPr/>
          <a:lstStyle/>
          <a:p>
            <a:fld id="{6E939F42-ABDE-4ED9-A1EA-5E21DD99CD07}" type="slidenum">
              <a:rPr lang="en-IN" smtClean="0"/>
              <a:t>‹#›</a:t>
            </a:fld>
            <a:endParaRPr lang="en-IN"/>
          </a:p>
        </p:txBody>
      </p:sp>
    </p:spTree>
    <p:extLst>
      <p:ext uri="{BB962C8B-B14F-4D97-AF65-F5344CB8AC3E}">
        <p14:creationId xmlns:p14="http://schemas.microsoft.com/office/powerpoint/2010/main" val="16536523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C6971-D374-038D-6316-06859B91F1B7}"/>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CA305240-D677-AE28-6D6E-7F972395F85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EF83FBE-C679-996F-E4A7-7AAAEE558C92}"/>
              </a:ext>
            </a:extLst>
          </p:cNvPr>
          <p:cNvSpPr>
            <a:spLocks noGrp="1"/>
          </p:cNvSpPr>
          <p:nvPr>
            <p:ph type="dt" sz="half" idx="10"/>
          </p:nvPr>
        </p:nvSpPr>
        <p:spPr/>
        <p:txBody>
          <a:bodyPr/>
          <a:lstStyle/>
          <a:p>
            <a:fld id="{9BEA56A1-1562-49DD-933A-E22357DE216A}" type="datetimeFigureOut">
              <a:rPr lang="en-IN" smtClean="0"/>
              <a:t>18-05-2025</a:t>
            </a:fld>
            <a:endParaRPr lang="en-IN"/>
          </a:p>
        </p:txBody>
      </p:sp>
      <p:sp>
        <p:nvSpPr>
          <p:cNvPr id="5" name="Footer Placeholder 4">
            <a:extLst>
              <a:ext uri="{FF2B5EF4-FFF2-40B4-BE49-F238E27FC236}">
                <a16:creationId xmlns:a16="http://schemas.microsoft.com/office/drawing/2014/main" id="{01357AE2-5131-9EC8-5166-214888F90CC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D96102F-D5C7-128A-BBDD-FF6C8281567A}"/>
              </a:ext>
            </a:extLst>
          </p:cNvPr>
          <p:cNvSpPr>
            <a:spLocks noGrp="1"/>
          </p:cNvSpPr>
          <p:nvPr>
            <p:ph type="sldNum" sz="quarter" idx="12"/>
          </p:nvPr>
        </p:nvSpPr>
        <p:spPr/>
        <p:txBody>
          <a:bodyPr/>
          <a:lstStyle/>
          <a:p>
            <a:fld id="{6E939F42-ABDE-4ED9-A1EA-5E21DD99CD07}" type="slidenum">
              <a:rPr lang="en-IN" smtClean="0"/>
              <a:t>‹#›</a:t>
            </a:fld>
            <a:endParaRPr lang="en-IN"/>
          </a:p>
        </p:txBody>
      </p:sp>
    </p:spTree>
    <p:extLst>
      <p:ext uri="{BB962C8B-B14F-4D97-AF65-F5344CB8AC3E}">
        <p14:creationId xmlns:p14="http://schemas.microsoft.com/office/powerpoint/2010/main" val="21688529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60D4D67-1B52-9175-C70B-59450BFC846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E41DA8C4-7052-792A-7BD8-EC2D2F76C51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F2CD039-3411-8EE8-F86B-11382CC238C9}"/>
              </a:ext>
            </a:extLst>
          </p:cNvPr>
          <p:cNvSpPr>
            <a:spLocks noGrp="1"/>
          </p:cNvSpPr>
          <p:nvPr>
            <p:ph type="dt" sz="half" idx="10"/>
          </p:nvPr>
        </p:nvSpPr>
        <p:spPr/>
        <p:txBody>
          <a:bodyPr/>
          <a:lstStyle/>
          <a:p>
            <a:fld id="{9BEA56A1-1562-49DD-933A-E22357DE216A}" type="datetimeFigureOut">
              <a:rPr lang="en-IN" smtClean="0"/>
              <a:t>18-05-2025</a:t>
            </a:fld>
            <a:endParaRPr lang="en-IN"/>
          </a:p>
        </p:txBody>
      </p:sp>
      <p:sp>
        <p:nvSpPr>
          <p:cNvPr id="5" name="Footer Placeholder 4">
            <a:extLst>
              <a:ext uri="{FF2B5EF4-FFF2-40B4-BE49-F238E27FC236}">
                <a16:creationId xmlns:a16="http://schemas.microsoft.com/office/drawing/2014/main" id="{EBE4115E-60B7-A2A2-1702-3B2986195C7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BEE0703-FB06-5CA1-0BC2-7356A1216A3A}"/>
              </a:ext>
            </a:extLst>
          </p:cNvPr>
          <p:cNvSpPr>
            <a:spLocks noGrp="1"/>
          </p:cNvSpPr>
          <p:nvPr>
            <p:ph type="sldNum" sz="quarter" idx="12"/>
          </p:nvPr>
        </p:nvSpPr>
        <p:spPr/>
        <p:txBody>
          <a:bodyPr/>
          <a:lstStyle/>
          <a:p>
            <a:fld id="{6E939F42-ABDE-4ED9-A1EA-5E21DD99CD07}" type="slidenum">
              <a:rPr lang="en-IN" smtClean="0"/>
              <a:t>‹#›</a:t>
            </a:fld>
            <a:endParaRPr lang="en-IN"/>
          </a:p>
        </p:txBody>
      </p:sp>
    </p:spTree>
    <p:extLst>
      <p:ext uri="{BB962C8B-B14F-4D97-AF65-F5344CB8AC3E}">
        <p14:creationId xmlns:p14="http://schemas.microsoft.com/office/powerpoint/2010/main" val="346871545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72967F-B512-1773-8460-BAE98732672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361E4CAB-CAAB-7C2E-B6B1-3504BA1550D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55ECE9DF-6BDE-5D51-2C48-CF7CE9A1F74E}"/>
              </a:ext>
            </a:extLst>
          </p:cNvPr>
          <p:cNvSpPr>
            <a:spLocks noGrp="1"/>
          </p:cNvSpPr>
          <p:nvPr>
            <p:ph type="dt" sz="half" idx="10"/>
          </p:nvPr>
        </p:nvSpPr>
        <p:spPr/>
        <p:txBody>
          <a:bodyPr/>
          <a:lstStyle/>
          <a:p>
            <a:fld id="{D498099C-A15C-4C08-BC7C-8539B786039E}" type="datetimeFigureOut">
              <a:rPr lang="en-IN" smtClean="0"/>
              <a:t>06-05-2025</a:t>
            </a:fld>
            <a:endParaRPr lang="en-IN"/>
          </a:p>
        </p:txBody>
      </p:sp>
      <p:sp>
        <p:nvSpPr>
          <p:cNvPr id="5" name="Footer Placeholder 4">
            <a:extLst>
              <a:ext uri="{FF2B5EF4-FFF2-40B4-BE49-F238E27FC236}">
                <a16:creationId xmlns:a16="http://schemas.microsoft.com/office/drawing/2014/main" id="{E91FB5EF-226B-E6AA-87AC-84188B92BBC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E3BECC2-A6EF-1375-416D-1D4A30674BD8}"/>
              </a:ext>
            </a:extLst>
          </p:cNvPr>
          <p:cNvSpPr>
            <a:spLocks noGrp="1"/>
          </p:cNvSpPr>
          <p:nvPr>
            <p:ph type="sldNum" sz="quarter" idx="12"/>
          </p:nvPr>
        </p:nvSpPr>
        <p:spPr/>
        <p:txBody>
          <a:bodyPr/>
          <a:lstStyle/>
          <a:p>
            <a:fld id="{1F4004F8-27FB-4C17-BCFF-487EE79A6904}" type="slidenum">
              <a:rPr lang="en-IN" smtClean="0"/>
              <a:t>‹#›</a:t>
            </a:fld>
            <a:endParaRPr lang="en-IN"/>
          </a:p>
        </p:txBody>
      </p:sp>
    </p:spTree>
    <p:extLst>
      <p:ext uri="{BB962C8B-B14F-4D97-AF65-F5344CB8AC3E}">
        <p14:creationId xmlns:p14="http://schemas.microsoft.com/office/powerpoint/2010/main" val="8892976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980B02-53E8-4F0E-AC49-64F3EAD08FBD}"/>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1CAB5CF9-F00A-8AB0-8240-ECA0838F8A9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9DAE13A-F2EE-308A-F05D-7F8E02C77B53}"/>
              </a:ext>
            </a:extLst>
          </p:cNvPr>
          <p:cNvSpPr>
            <a:spLocks noGrp="1"/>
          </p:cNvSpPr>
          <p:nvPr>
            <p:ph type="dt" sz="half" idx="10"/>
          </p:nvPr>
        </p:nvSpPr>
        <p:spPr/>
        <p:txBody>
          <a:bodyPr/>
          <a:lstStyle/>
          <a:p>
            <a:fld id="{D498099C-A15C-4C08-BC7C-8539B786039E}" type="datetimeFigureOut">
              <a:rPr lang="en-IN" smtClean="0"/>
              <a:t>06-05-2025</a:t>
            </a:fld>
            <a:endParaRPr lang="en-IN"/>
          </a:p>
        </p:txBody>
      </p:sp>
      <p:sp>
        <p:nvSpPr>
          <p:cNvPr id="5" name="Footer Placeholder 4">
            <a:extLst>
              <a:ext uri="{FF2B5EF4-FFF2-40B4-BE49-F238E27FC236}">
                <a16:creationId xmlns:a16="http://schemas.microsoft.com/office/drawing/2014/main" id="{76662CDB-C24C-10D2-2DE1-431E614205C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D798274-9BFD-97E0-20E3-D8B7BBBA9073}"/>
              </a:ext>
            </a:extLst>
          </p:cNvPr>
          <p:cNvSpPr>
            <a:spLocks noGrp="1"/>
          </p:cNvSpPr>
          <p:nvPr>
            <p:ph type="sldNum" sz="quarter" idx="12"/>
          </p:nvPr>
        </p:nvSpPr>
        <p:spPr/>
        <p:txBody>
          <a:bodyPr/>
          <a:lstStyle/>
          <a:p>
            <a:fld id="{1F4004F8-27FB-4C17-BCFF-487EE79A6904}" type="slidenum">
              <a:rPr lang="en-IN" smtClean="0"/>
              <a:t>‹#›</a:t>
            </a:fld>
            <a:endParaRPr lang="en-IN"/>
          </a:p>
        </p:txBody>
      </p:sp>
    </p:spTree>
    <p:extLst>
      <p:ext uri="{BB962C8B-B14F-4D97-AF65-F5344CB8AC3E}">
        <p14:creationId xmlns:p14="http://schemas.microsoft.com/office/powerpoint/2010/main" val="246665675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2D6402-DE45-C216-178D-CBB22C8D5D6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D00FCCCA-298D-4DFE-6B31-14C9794B25F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44EA92B-9007-8DF7-4CC0-A81197414CF3}"/>
              </a:ext>
            </a:extLst>
          </p:cNvPr>
          <p:cNvSpPr>
            <a:spLocks noGrp="1"/>
          </p:cNvSpPr>
          <p:nvPr>
            <p:ph type="dt" sz="half" idx="10"/>
          </p:nvPr>
        </p:nvSpPr>
        <p:spPr/>
        <p:txBody>
          <a:bodyPr/>
          <a:lstStyle/>
          <a:p>
            <a:fld id="{D498099C-A15C-4C08-BC7C-8539B786039E}" type="datetimeFigureOut">
              <a:rPr lang="en-IN" smtClean="0"/>
              <a:t>06-05-2025</a:t>
            </a:fld>
            <a:endParaRPr lang="en-IN"/>
          </a:p>
        </p:txBody>
      </p:sp>
      <p:sp>
        <p:nvSpPr>
          <p:cNvPr id="5" name="Footer Placeholder 4">
            <a:extLst>
              <a:ext uri="{FF2B5EF4-FFF2-40B4-BE49-F238E27FC236}">
                <a16:creationId xmlns:a16="http://schemas.microsoft.com/office/drawing/2014/main" id="{6501582C-A7EF-9480-2C42-8BFF345CA58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76C5E54-C19A-626A-800A-EE6D2470C97B}"/>
              </a:ext>
            </a:extLst>
          </p:cNvPr>
          <p:cNvSpPr>
            <a:spLocks noGrp="1"/>
          </p:cNvSpPr>
          <p:nvPr>
            <p:ph type="sldNum" sz="quarter" idx="12"/>
          </p:nvPr>
        </p:nvSpPr>
        <p:spPr/>
        <p:txBody>
          <a:bodyPr/>
          <a:lstStyle/>
          <a:p>
            <a:fld id="{1F4004F8-27FB-4C17-BCFF-487EE79A6904}" type="slidenum">
              <a:rPr lang="en-IN" smtClean="0"/>
              <a:t>‹#›</a:t>
            </a:fld>
            <a:endParaRPr lang="en-IN"/>
          </a:p>
        </p:txBody>
      </p:sp>
    </p:spTree>
    <p:extLst>
      <p:ext uri="{BB962C8B-B14F-4D97-AF65-F5344CB8AC3E}">
        <p14:creationId xmlns:p14="http://schemas.microsoft.com/office/powerpoint/2010/main" val="394192168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3D5970-69DF-1EDE-4219-BE0977E49161}"/>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189AB6B5-A6AD-6AE2-6B38-67E3F3D670D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24517809-4947-B2B2-085C-840332EFDFB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3C8975F-632D-68EB-DD46-ADD7E63883C4}"/>
              </a:ext>
            </a:extLst>
          </p:cNvPr>
          <p:cNvSpPr>
            <a:spLocks noGrp="1"/>
          </p:cNvSpPr>
          <p:nvPr>
            <p:ph type="dt" sz="half" idx="10"/>
          </p:nvPr>
        </p:nvSpPr>
        <p:spPr/>
        <p:txBody>
          <a:bodyPr/>
          <a:lstStyle/>
          <a:p>
            <a:fld id="{D498099C-A15C-4C08-BC7C-8539B786039E}" type="datetimeFigureOut">
              <a:rPr lang="en-IN" smtClean="0"/>
              <a:t>06-05-2025</a:t>
            </a:fld>
            <a:endParaRPr lang="en-IN"/>
          </a:p>
        </p:txBody>
      </p:sp>
      <p:sp>
        <p:nvSpPr>
          <p:cNvPr id="6" name="Footer Placeholder 5">
            <a:extLst>
              <a:ext uri="{FF2B5EF4-FFF2-40B4-BE49-F238E27FC236}">
                <a16:creationId xmlns:a16="http://schemas.microsoft.com/office/drawing/2014/main" id="{4C585D74-8EDF-F8F4-A5F3-DAAD1598AB2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6C3F80F-42CC-91B3-3B30-567FFB92743D}"/>
              </a:ext>
            </a:extLst>
          </p:cNvPr>
          <p:cNvSpPr>
            <a:spLocks noGrp="1"/>
          </p:cNvSpPr>
          <p:nvPr>
            <p:ph type="sldNum" sz="quarter" idx="12"/>
          </p:nvPr>
        </p:nvSpPr>
        <p:spPr/>
        <p:txBody>
          <a:bodyPr/>
          <a:lstStyle/>
          <a:p>
            <a:fld id="{1F4004F8-27FB-4C17-BCFF-487EE79A6904}" type="slidenum">
              <a:rPr lang="en-IN" smtClean="0"/>
              <a:t>‹#›</a:t>
            </a:fld>
            <a:endParaRPr lang="en-IN"/>
          </a:p>
        </p:txBody>
      </p:sp>
    </p:spTree>
    <p:extLst>
      <p:ext uri="{BB962C8B-B14F-4D97-AF65-F5344CB8AC3E}">
        <p14:creationId xmlns:p14="http://schemas.microsoft.com/office/powerpoint/2010/main" val="72882033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6B74E-8AAC-260A-0AE5-EBE328889FF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5A953FD4-3C4C-2754-D38C-B404A68E86D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9CD5B69-865C-59B4-05CB-C7C8BBEF84A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AEADFE56-CC34-2015-475A-1CB2F80C00D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BB9290F-A7CC-F166-05C0-1637FDC798A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4ABEFE06-2B81-6CAA-0422-BCDA5635559B}"/>
              </a:ext>
            </a:extLst>
          </p:cNvPr>
          <p:cNvSpPr>
            <a:spLocks noGrp="1"/>
          </p:cNvSpPr>
          <p:nvPr>
            <p:ph type="dt" sz="half" idx="10"/>
          </p:nvPr>
        </p:nvSpPr>
        <p:spPr/>
        <p:txBody>
          <a:bodyPr/>
          <a:lstStyle/>
          <a:p>
            <a:fld id="{D498099C-A15C-4C08-BC7C-8539B786039E}" type="datetimeFigureOut">
              <a:rPr lang="en-IN" smtClean="0"/>
              <a:t>06-05-2025</a:t>
            </a:fld>
            <a:endParaRPr lang="en-IN"/>
          </a:p>
        </p:txBody>
      </p:sp>
      <p:sp>
        <p:nvSpPr>
          <p:cNvPr id="8" name="Footer Placeholder 7">
            <a:extLst>
              <a:ext uri="{FF2B5EF4-FFF2-40B4-BE49-F238E27FC236}">
                <a16:creationId xmlns:a16="http://schemas.microsoft.com/office/drawing/2014/main" id="{49C20786-1E67-563F-F720-4D68222D83B9}"/>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4E3CDAB2-0833-952D-4CD9-A498B88C9901}"/>
              </a:ext>
            </a:extLst>
          </p:cNvPr>
          <p:cNvSpPr>
            <a:spLocks noGrp="1"/>
          </p:cNvSpPr>
          <p:nvPr>
            <p:ph type="sldNum" sz="quarter" idx="12"/>
          </p:nvPr>
        </p:nvSpPr>
        <p:spPr/>
        <p:txBody>
          <a:bodyPr/>
          <a:lstStyle/>
          <a:p>
            <a:fld id="{1F4004F8-27FB-4C17-BCFF-487EE79A6904}" type="slidenum">
              <a:rPr lang="en-IN" smtClean="0"/>
              <a:t>‹#›</a:t>
            </a:fld>
            <a:endParaRPr lang="en-IN"/>
          </a:p>
        </p:txBody>
      </p:sp>
    </p:spTree>
    <p:extLst>
      <p:ext uri="{BB962C8B-B14F-4D97-AF65-F5344CB8AC3E}">
        <p14:creationId xmlns:p14="http://schemas.microsoft.com/office/powerpoint/2010/main" val="307846246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33A109-72EB-7235-4A14-4FEFB4C8DBF9}"/>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C93E4DFD-DCA8-326B-A7DC-682E82BCD65E}"/>
              </a:ext>
            </a:extLst>
          </p:cNvPr>
          <p:cNvSpPr>
            <a:spLocks noGrp="1"/>
          </p:cNvSpPr>
          <p:nvPr>
            <p:ph type="dt" sz="half" idx="10"/>
          </p:nvPr>
        </p:nvSpPr>
        <p:spPr/>
        <p:txBody>
          <a:bodyPr/>
          <a:lstStyle/>
          <a:p>
            <a:fld id="{D498099C-A15C-4C08-BC7C-8539B786039E}" type="datetimeFigureOut">
              <a:rPr lang="en-IN" smtClean="0"/>
              <a:t>06-05-2025</a:t>
            </a:fld>
            <a:endParaRPr lang="en-IN"/>
          </a:p>
        </p:txBody>
      </p:sp>
      <p:sp>
        <p:nvSpPr>
          <p:cNvPr id="4" name="Footer Placeholder 3">
            <a:extLst>
              <a:ext uri="{FF2B5EF4-FFF2-40B4-BE49-F238E27FC236}">
                <a16:creationId xmlns:a16="http://schemas.microsoft.com/office/drawing/2014/main" id="{CEE4BC66-2C2E-7F8A-4F84-B9B989A33BFC}"/>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EFF4701B-34D4-04DE-9F6A-6588240B1DDB}"/>
              </a:ext>
            </a:extLst>
          </p:cNvPr>
          <p:cNvSpPr>
            <a:spLocks noGrp="1"/>
          </p:cNvSpPr>
          <p:nvPr>
            <p:ph type="sldNum" sz="quarter" idx="12"/>
          </p:nvPr>
        </p:nvSpPr>
        <p:spPr/>
        <p:txBody>
          <a:bodyPr/>
          <a:lstStyle/>
          <a:p>
            <a:fld id="{1F4004F8-27FB-4C17-BCFF-487EE79A6904}" type="slidenum">
              <a:rPr lang="en-IN" smtClean="0"/>
              <a:t>‹#›</a:t>
            </a:fld>
            <a:endParaRPr lang="en-IN"/>
          </a:p>
        </p:txBody>
      </p:sp>
    </p:spTree>
    <p:extLst>
      <p:ext uri="{BB962C8B-B14F-4D97-AF65-F5344CB8AC3E}">
        <p14:creationId xmlns:p14="http://schemas.microsoft.com/office/powerpoint/2010/main" val="167163233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EC39934-270C-69B1-53A5-AC3CD3299DDD}"/>
              </a:ext>
            </a:extLst>
          </p:cNvPr>
          <p:cNvSpPr>
            <a:spLocks noGrp="1"/>
          </p:cNvSpPr>
          <p:nvPr>
            <p:ph type="dt" sz="half" idx="10"/>
          </p:nvPr>
        </p:nvSpPr>
        <p:spPr/>
        <p:txBody>
          <a:bodyPr/>
          <a:lstStyle/>
          <a:p>
            <a:fld id="{D498099C-A15C-4C08-BC7C-8539B786039E}" type="datetimeFigureOut">
              <a:rPr lang="en-IN" smtClean="0"/>
              <a:t>06-05-2025</a:t>
            </a:fld>
            <a:endParaRPr lang="en-IN"/>
          </a:p>
        </p:txBody>
      </p:sp>
      <p:sp>
        <p:nvSpPr>
          <p:cNvPr id="3" name="Footer Placeholder 2">
            <a:extLst>
              <a:ext uri="{FF2B5EF4-FFF2-40B4-BE49-F238E27FC236}">
                <a16:creationId xmlns:a16="http://schemas.microsoft.com/office/drawing/2014/main" id="{4C7850A5-EF12-7016-D1D8-FA99BB252C24}"/>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82DCF613-D5A7-71B7-3259-84A6634FBC8F}"/>
              </a:ext>
            </a:extLst>
          </p:cNvPr>
          <p:cNvSpPr>
            <a:spLocks noGrp="1"/>
          </p:cNvSpPr>
          <p:nvPr>
            <p:ph type="sldNum" sz="quarter" idx="12"/>
          </p:nvPr>
        </p:nvSpPr>
        <p:spPr/>
        <p:txBody>
          <a:bodyPr/>
          <a:lstStyle/>
          <a:p>
            <a:fld id="{1F4004F8-27FB-4C17-BCFF-487EE79A6904}" type="slidenum">
              <a:rPr lang="en-IN" smtClean="0"/>
              <a:t>‹#›</a:t>
            </a:fld>
            <a:endParaRPr lang="en-IN"/>
          </a:p>
        </p:txBody>
      </p:sp>
    </p:spTree>
    <p:extLst>
      <p:ext uri="{BB962C8B-B14F-4D97-AF65-F5344CB8AC3E}">
        <p14:creationId xmlns:p14="http://schemas.microsoft.com/office/powerpoint/2010/main" val="56720097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84545D-D477-6131-1111-82854706919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6EE31053-F417-15A6-D803-164C48F318D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64AC4D29-4BDB-56F4-61FF-BF0A4DC48F5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A3C8C9F-CD27-B7AC-290C-F7D7869E6444}"/>
              </a:ext>
            </a:extLst>
          </p:cNvPr>
          <p:cNvSpPr>
            <a:spLocks noGrp="1"/>
          </p:cNvSpPr>
          <p:nvPr>
            <p:ph type="dt" sz="half" idx="10"/>
          </p:nvPr>
        </p:nvSpPr>
        <p:spPr/>
        <p:txBody>
          <a:bodyPr/>
          <a:lstStyle/>
          <a:p>
            <a:fld id="{D498099C-A15C-4C08-BC7C-8539B786039E}" type="datetimeFigureOut">
              <a:rPr lang="en-IN" smtClean="0"/>
              <a:t>06-05-2025</a:t>
            </a:fld>
            <a:endParaRPr lang="en-IN"/>
          </a:p>
        </p:txBody>
      </p:sp>
      <p:sp>
        <p:nvSpPr>
          <p:cNvPr id="6" name="Footer Placeholder 5">
            <a:extLst>
              <a:ext uri="{FF2B5EF4-FFF2-40B4-BE49-F238E27FC236}">
                <a16:creationId xmlns:a16="http://schemas.microsoft.com/office/drawing/2014/main" id="{F69A2AE0-571E-3B1B-82E5-376F7D11FB1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8A51369-378A-53FF-9598-215B3FCFA13A}"/>
              </a:ext>
            </a:extLst>
          </p:cNvPr>
          <p:cNvSpPr>
            <a:spLocks noGrp="1"/>
          </p:cNvSpPr>
          <p:nvPr>
            <p:ph type="sldNum" sz="quarter" idx="12"/>
          </p:nvPr>
        </p:nvSpPr>
        <p:spPr/>
        <p:txBody>
          <a:bodyPr/>
          <a:lstStyle/>
          <a:p>
            <a:fld id="{1F4004F8-27FB-4C17-BCFF-487EE79A6904}" type="slidenum">
              <a:rPr lang="en-IN" smtClean="0"/>
              <a:t>‹#›</a:t>
            </a:fld>
            <a:endParaRPr lang="en-IN"/>
          </a:p>
        </p:txBody>
      </p:sp>
    </p:spTree>
    <p:extLst>
      <p:ext uri="{BB962C8B-B14F-4D97-AF65-F5344CB8AC3E}">
        <p14:creationId xmlns:p14="http://schemas.microsoft.com/office/powerpoint/2010/main" val="6896799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A84893-AAA6-3CD8-1068-1CF340859CC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492FF1F4-585B-EC0E-7D01-E3799C53730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D732A3A-6174-A434-194D-2BA40989E032}"/>
              </a:ext>
            </a:extLst>
          </p:cNvPr>
          <p:cNvSpPr>
            <a:spLocks noGrp="1"/>
          </p:cNvSpPr>
          <p:nvPr>
            <p:ph type="dt" sz="half" idx="10"/>
          </p:nvPr>
        </p:nvSpPr>
        <p:spPr/>
        <p:txBody>
          <a:bodyPr/>
          <a:lstStyle/>
          <a:p>
            <a:fld id="{9BEA56A1-1562-49DD-933A-E22357DE216A}" type="datetimeFigureOut">
              <a:rPr lang="en-IN" smtClean="0"/>
              <a:t>18-05-2025</a:t>
            </a:fld>
            <a:endParaRPr lang="en-IN"/>
          </a:p>
        </p:txBody>
      </p:sp>
      <p:sp>
        <p:nvSpPr>
          <p:cNvPr id="5" name="Footer Placeholder 4">
            <a:extLst>
              <a:ext uri="{FF2B5EF4-FFF2-40B4-BE49-F238E27FC236}">
                <a16:creationId xmlns:a16="http://schemas.microsoft.com/office/drawing/2014/main" id="{59048CE9-3BD8-3C79-F208-5569B5302B5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B1F05F7-82AA-00AF-1304-849C874AFDCC}"/>
              </a:ext>
            </a:extLst>
          </p:cNvPr>
          <p:cNvSpPr>
            <a:spLocks noGrp="1"/>
          </p:cNvSpPr>
          <p:nvPr>
            <p:ph type="sldNum" sz="quarter" idx="12"/>
          </p:nvPr>
        </p:nvSpPr>
        <p:spPr/>
        <p:txBody>
          <a:bodyPr/>
          <a:lstStyle/>
          <a:p>
            <a:fld id="{6E939F42-ABDE-4ED9-A1EA-5E21DD99CD07}" type="slidenum">
              <a:rPr lang="en-IN" smtClean="0"/>
              <a:t>‹#›</a:t>
            </a:fld>
            <a:endParaRPr lang="en-IN"/>
          </a:p>
        </p:txBody>
      </p:sp>
    </p:spTree>
    <p:extLst>
      <p:ext uri="{BB962C8B-B14F-4D97-AF65-F5344CB8AC3E}">
        <p14:creationId xmlns:p14="http://schemas.microsoft.com/office/powerpoint/2010/main" val="211196487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379C63-F83F-4829-B950-33291F53691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FDCC3ECD-16B0-5FC1-A730-F78A741CC79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894C00B8-1132-A003-2253-22B30A3A180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7056186-699C-8D19-5AEC-6EFB48BABA27}"/>
              </a:ext>
            </a:extLst>
          </p:cNvPr>
          <p:cNvSpPr>
            <a:spLocks noGrp="1"/>
          </p:cNvSpPr>
          <p:nvPr>
            <p:ph type="dt" sz="half" idx="10"/>
          </p:nvPr>
        </p:nvSpPr>
        <p:spPr/>
        <p:txBody>
          <a:bodyPr/>
          <a:lstStyle/>
          <a:p>
            <a:fld id="{D498099C-A15C-4C08-BC7C-8539B786039E}" type="datetimeFigureOut">
              <a:rPr lang="en-IN" smtClean="0"/>
              <a:t>06-05-2025</a:t>
            </a:fld>
            <a:endParaRPr lang="en-IN"/>
          </a:p>
        </p:txBody>
      </p:sp>
      <p:sp>
        <p:nvSpPr>
          <p:cNvPr id="6" name="Footer Placeholder 5">
            <a:extLst>
              <a:ext uri="{FF2B5EF4-FFF2-40B4-BE49-F238E27FC236}">
                <a16:creationId xmlns:a16="http://schemas.microsoft.com/office/drawing/2014/main" id="{EEA26D94-0FBD-4AF4-AB9A-FB8D6CBFF59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0C3FD69-B386-2698-7B91-72E259CAA948}"/>
              </a:ext>
            </a:extLst>
          </p:cNvPr>
          <p:cNvSpPr>
            <a:spLocks noGrp="1"/>
          </p:cNvSpPr>
          <p:nvPr>
            <p:ph type="sldNum" sz="quarter" idx="12"/>
          </p:nvPr>
        </p:nvSpPr>
        <p:spPr/>
        <p:txBody>
          <a:bodyPr/>
          <a:lstStyle/>
          <a:p>
            <a:fld id="{1F4004F8-27FB-4C17-BCFF-487EE79A6904}" type="slidenum">
              <a:rPr lang="en-IN" smtClean="0"/>
              <a:t>‹#›</a:t>
            </a:fld>
            <a:endParaRPr lang="en-IN"/>
          </a:p>
        </p:txBody>
      </p:sp>
    </p:spTree>
    <p:extLst>
      <p:ext uri="{BB962C8B-B14F-4D97-AF65-F5344CB8AC3E}">
        <p14:creationId xmlns:p14="http://schemas.microsoft.com/office/powerpoint/2010/main" val="72208622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F44B15-10CD-25B9-4805-DF0C5D96DFFE}"/>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EE628439-F6D8-172F-5FA5-12F0F74250B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DA087DC-60EC-DA22-6B3A-1E124E895AB7}"/>
              </a:ext>
            </a:extLst>
          </p:cNvPr>
          <p:cNvSpPr>
            <a:spLocks noGrp="1"/>
          </p:cNvSpPr>
          <p:nvPr>
            <p:ph type="dt" sz="half" idx="10"/>
          </p:nvPr>
        </p:nvSpPr>
        <p:spPr/>
        <p:txBody>
          <a:bodyPr/>
          <a:lstStyle/>
          <a:p>
            <a:fld id="{D498099C-A15C-4C08-BC7C-8539B786039E}" type="datetimeFigureOut">
              <a:rPr lang="en-IN" smtClean="0"/>
              <a:t>06-05-2025</a:t>
            </a:fld>
            <a:endParaRPr lang="en-IN"/>
          </a:p>
        </p:txBody>
      </p:sp>
      <p:sp>
        <p:nvSpPr>
          <p:cNvPr id="5" name="Footer Placeholder 4">
            <a:extLst>
              <a:ext uri="{FF2B5EF4-FFF2-40B4-BE49-F238E27FC236}">
                <a16:creationId xmlns:a16="http://schemas.microsoft.com/office/drawing/2014/main" id="{26D73CA3-4AE0-3D06-897E-E5A24C9DE6E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D89BB2E-5C0D-2697-3667-3AB6A18FF23E}"/>
              </a:ext>
            </a:extLst>
          </p:cNvPr>
          <p:cNvSpPr>
            <a:spLocks noGrp="1"/>
          </p:cNvSpPr>
          <p:nvPr>
            <p:ph type="sldNum" sz="quarter" idx="12"/>
          </p:nvPr>
        </p:nvSpPr>
        <p:spPr/>
        <p:txBody>
          <a:bodyPr/>
          <a:lstStyle/>
          <a:p>
            <a:fld id="{1F4004F8-27FB-4C17-BCFF-487EE79A6904}" type="slidenum">
              <a:rPr lang="en-IN" smtClean="0"/>
              <a:t>‹#›</a:t>
            </a:fld>
            <a:endParaRPr lang="en-IN"/>
          </a:p>
        </p:txBody>
      </p:sp>
    </p:spTree>
    <p:extLst>
      <p:ext uri="{BB962C8B-B14F-4D97-AF65-F5344CB8AC3E}">
        <p14:creationId xmlns:p14="http://schemas.microsoft.com/office/powerpoint/2010/main" val="271115865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0BECD9F-108F-231C-C113-5AF9B67C0B7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8C94DE52-0520-3768-EA1B-8C05D1690AA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BD45DEE-BCD3-9B04-4A22-A2B1BB578144}"/>
              </a:ext>
            </a:extLst>
          </p:cNvPr>
          <p:cNvSpPr>
            <a:spLocks noGrp="1"/>
          </p:cNvSpPr>
          <p:nvPr>
            <p:ph type="dt" sz="half" idx="10"/>
          </p:nvPr>
        </p:nvSpPr>
        <p:spPr/>
        <p:txBody>
          <a:bodyPr/>
          <a:lstStyle/>
          <a:p>
            <a:fld id="{D498099C-A15C-4C08-BC7C-8539B786039E}" type="datetimeFigureOut">
              <a:rPr lang="en-IN" smtClean="0"/>
              <a:t>06-05-2025</a:t>
            </a:fld>
            <a:endParaRPr lang="en-IN"/>
          </a:p>
        </p:txBody>
      </p:sp>
      <p:sp>
        <p:nvSpPr>
          <p:cNvPr id="5" name="Footer Placeholder 4">
            <a:extLst>
              <a:ext uri="{FF2B5EF4-FFF2-40B4-BE49-F238E27FC236}">
                <a16:creationId xmlns:a16="http://schemas.microsoft.com/office/drawing/2014/main" id="{D4D18F3D-D36F-9A67-473E-042D5627A56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FE5A9F4-DB23-CFAE-6CC9-C92EF27FE5BC}"/>
              </a:ext>
            </a:extLst>
          </p:cNvPr>
          <p:cNvSpPr>
            <a:spLocks noGrp="1"/>
          </p:cNvSpPr>
          <p:nvPr>
            <p:ph type="sldNum" sz="quarter" idx="12"/>
          </p:nvPr>
        </p:nvSpPr>
        <p:spPr/>
        <p:txBody>
          <a:bodyPr/>
          <a:lstStyle/>
          <a:p>
            <a:fld id="{1F4004F8-27FB-4C17-BCFF-487EE79A6904}" type="slidenum">
              <a:rPr lang="en-IN" smtClean="0"/>
              <a:t>‹#›</a:t>
            </a:fld>
            <a:endParaRPr lang="en-IN"/>
          </a:p>
        </p:txBody>
      </p:sp>
    </p:spTree>
    <p:extLst>
      <p:ext uri="{BB962C8B-B14F-4D97-AF65-F5344CB8AC3E}">
        <p14:creationId xmlns:p14="http://schemas.microsoft.com/office/powerpoint/2010/main" val="23605077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089B18-646F-3350-BF13-9541483FDD8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A0E73AAF-7C3F-16E5-AC86-FD51AE0D93F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09D0225-3BFA-386D-69BD-59118F45D8EC}"/>
              </a:ext>
            </a:extLst>
          </p:cNvPr>
          <p:cNvSpPr>
            <a:spLocks noGrp="1"/>
          </p:cNvSpPr>
          <p:nvPr>
            <p:ph type="dt" sz="half" idx="10"/>
          </p:nvPr>
        </p:nvSpPr>
        <p:spPr/>
        <p:txBody>
          <a:bodyPr/>
          <a:lstStyle/>
          <a:p>
            <a:fld id="{9BEA56A1-1562-49DD-933A-E22357DE216A}" type="datetimeFigureOut">
              <a:rPr lang="en-IN" smtClean="0"/>
              <a:t>18-05-2025</a:t>
            </a:fld>
            <a:endParaRPr lang="en-IN"/>
          </a:p>
        </p:txBody>
      </p:sp>
      <p:sp>
        <p:nvSpPr>
          <p:cNvPr id="5" name="Footer Placeholder 4">
            <a:extLst>
              <a:ext uri="{FF2B5EF4-FFF2-40B4-BE49-F238E27FC236}">
                <a16:creationId xmlns:a16="http://schemas.microsoft.com/office/drawing/2014/main" id="{44A74D92-6C1B-C8A8-343E-B674752C35A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E229655-4685-2A48-10B5-72D2F00AA9CC}"/>
              </a:ext>
            </a:extLst>
          </p:cNvPr>
          <p:cNvSpPr>
            <a:spLocks noGrp="1"/>
          </p:cNvSpPr>
          <p:nvPr>
            <p:ph type="sldNum" sz="quarter" idx="12"/>
          </p:nvPr>
        </p:nvSpPr>
        <p:spPr/>
        <p:txBody>
          <a:bodyPr/>
          <a:lstStyle/>
          <a:p>
            <a:fld id="{6E939F42-ABDE-4ED9-A1EA-5E21DD99CD07}" type="slidenum">
              <a:rPr lang="en-IN" smtClean="0"/>
              <a:t>‹#›</a:t>
            </a:fld>
            <a:endParaRPr lang="en-IN"/>
          </a:p>
        </p:txBody>
      </p:sp>
    </p:spTree>
    <p:extLst>
      <p:ext uri="{BB962C8B-B14F-4D97-AF65-F5344CB8AC3E}">
        <p14:creationId xmlns:p14="http://schemas.microsoft.com/office/powerpoint/2010/main" val="3311266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A08842-A339-7CF1-70A1-09344E60E3AB}"/>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AE504DB9-7E9D-A07C-AE9E-39C1E293A4C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4EB6CED8-45AE-BB57-5F8C-04793BAE805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247D5339-D93D-1225-123D-53504525F706}"/>
              </a:ext>
            </a:extLst>
          </p:cNvPr>
          <p:cNvSpPr>
            <a:spLocks noGrp="1"/>
          </p:cNvSpPr>
          <p:nvPr>
            <p:ph type="dt" sz="half" idx="10"/>
          </p:nvPr>
        </p:nvSpPr>
        <p:spPr/>
        <p:txBody>
          <a:bodyPr/>
          <a:lstStyle/>
          <a:p>
            <a:fld id="{9BEA56A1-1562-49DD-933A-E22357DE216A}" type="datetimeFigureOut">
              <a:rPr lang="en-IN" smtClean="0"/>
              <a:t>18-05-2025</a:t>
            </a:fld>
            <a:endParaRPr lang="en-IN"/>
          </a:p>
        </p:txBody>
      </p:sp>
      <p:sp>
        <p:nvSpPr>
          <p:cNvPr id="6" name="Footer Placeholder 5">
            <a:extLst>
              <a:ext uri="{FF2B5EF4-FFF2-40B4-BE49-F238E27FC236}">
                <a16:creationId xmlns:a16="http://schemas.microsoft.com/office/drawing/2014/main" id="{2CAB6794-913C-3B5F-667F-8CFF35364E6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012AA6B-D8C8-2D3A-8E19-32418F3D1070}"/>
              </a:ext>
            </a:extLst>
          </p:cNvPr>
          <p:cNvSpPr>
            <a:spLocks noGrp="1"/>
          </p:cNvSpPr>
          <p:nvPr>
            <p:ph type="sldNum" sz="quarter" idx="12"/>
          </p:nvPr>
        </p:nvSpPr>
        <p:spPr/>
        <p:txBody>
          <a:bodyPr/>
          <a:lstStyle/>
          <a:p>
            <a:fld id="{6E939F42-ABDE-4ED9-A1EA-5E21DD99CD07}" type="slidenum">
              <a:rPr lang="en-IN" smtClean="0"/>
              <a:t>‹#›</a:t>
            </a:fld>
            <a:endParaRPr lang="en-IN"/>
          </a:p>
        </p:txBody>
      </p:sp>
    </p:spTree>
    <p:extLst>
      <p:ext uri="{BB962C8B-B14F-4D97-AF65-F5344CB8AC3E}">
        <p14:creationId xmlns:p14="http://schemas.microsoft.com/office/powerpoint/2010/main" val="33905908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855F6F-E79B-C1E4-730D-F64CA3E8E8C8}"/>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817D8EF8-AE49-83D6-B64D-C066E82B3AA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30CD7B9-C9D5-E641-2827-E345000FDDF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5043AEBE-ABC5-2A1B-CF52-5066897D33C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D79B70B-05D8-31DC-B18A-8A708D38258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104DA09A-3192-9F04-15C9-4BBA551FEB6E}"/>
              </a:ext>
            </a:extLst>
          </p:cNvPr>
          <p:cNvSpPr>
            <a:spLocks noGrp="1"/>
          </p:cNvSpPr>
          <p:nvPr>
            <p:ph type="dt" sz="half" idx="10"/>
          </p:nvPr>
        </p:nvSpPr>
        <p:spPr/>
        <p:txBody>
          <a:bodyPr/>
          <a:lstStyle/>
          <a:p>
            <a:fld id="{9BEA56A1-1562-49DD-933A-E22357DE216A}" type="datetimeFigureOut">
              <a:rPr lang="en-IN" smtClean="0"/>
              <a:t>18-05-2025</a:t>
            </a:fld>
            <a:endParaRPr lang="en-IN"/>
          </a:p>
        </p:txBody>
      </p:sp>
      <p:sp>
        <p:nvSpPr>
          <p:cNvPr id="8" name="Footer Placeholder 7">
            <a:extLst>
              <a:ext uri="{FF2B5EF4-FFF2-40B4-BE49-F238E27FC236}">
                <a16:creationId xmlns:a16="http://schemas.microsoft.com/office/drawing/2014/main" id="{5ED9A186-3458-153D-CEEE-423C86F42F51}"/>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5E09BCF0-0925-678C-5972-ADEF2EAAE19E}"/>
              </a:ext>
            </a:extLst>
          </p:cNvPr>
          <p:cNvSpPr>
            <a:spLocks noGrp="1"/>
          </p:cNvSpPr>
          <p:nvPr>
            <p:ph type="sldNum" sz="quarter" idx="12"/>
          </p:nvPr>
        </p:nvSpPr>
        <p:spPr/>
        <p:txBody>
          <a:bodyPr/>
          <a:lstStyle/>
          <a:p>
            <a:fld id="{6E939F42-ABDE-4ED9-A1EA-5E21DD99CD07}" type="slidenum">
              <a:rPr lang="en-IN" smtClean="0"/>
              <a:t>‹#›</a:t>
            </a:fld>
            <a:endParaRPr lang="en-IN"/>
          </a:p>
        </p:txBody>
      </p:sp>
    </p:spTree>
    <p:extLst>
      <p:ext uri="{BB962C8B-B14F-4D97-AF65-F5344CB8AC3E}">
        <p14:creationId xmlns:p14="http://schemas.microsoft.com/office/powerpoint/2010/main" val="36829628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B8A8B-6703-EBA0-1D9C-536672795AA5}"/>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E8F345AE-743F-7829-5728-14F03D919DFB}"/>
              </a:ext>
            </a:extLst>
          </p:cNvPr>
          <p:cNvSpPr>
            <a:spLocks noGrp="1"/>
          </p:cNvSpPr>
          <p:nvPr>
            <p:ph type="dt" sz="half" idx="10"/>
          </p:nvPr>
        </p:nvSpPr>
        <p:spPr/>
        <p:txBody>
          <a:bodyPr/>
          <a:lstStyle/>
          <a:p>
            <a:fld id="{9BEA56A1-1562-49DD-933A-E22357DE216A}" type="datetimeFigureOut">
              <a:rPr lang="en-IN" smtClean="0"/>
              <a:t>18-05-2025</a:t>
            </a:fld>
            <a:endParaRPr lang="en-IN"/>
          </a:p>
        </p:txBody>
      </p:sp>
      <p:sp>
        <p:nvSpPr>
          <p:cNvPr id="4" name="Footer Placeholder 3">
            <a:extLst>
              <a:ext uri="{FF2B5EF4-FFF2-40B4-BE49-F238E27FC236}">
                <a16:creationId xmlns:a16="http://schemas.microsoft.com/office/drawing/2014/main" id="{0FE664B3-A142-B9CA-E30D-65E656D53141}"/>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109A053F-D527-B7FC-8DFB-0CED7419C1DF}"/>
              </a:ext>
            </a:extLst>
          </p:cNvPr>
          <p:cNvSpPr>
            <a:spLocks noGrp="1"/>
          </p:cNvSpPr>
          <p:nvPr>
            <p:ph type="sldNum" sz="quarter" idx="12"/>
          </p:nvPr>
        </p:nvSpPr>
        <p:spPr/>
        <p:txBody>
          <a:bodyPr/>
          <a:lstStyle/>
          <a:p>
            <a:fld id="{6E939F42-ABDE-4ED9-A1EA-5E21DD99CD07}" type="slidenum">
              <a:rPr lang="en-IN" smtClean="0"/>
              <a:t>‹#›</a:t>
            </a:fld>
            <a:endParaRPr lang="en-IN"/>
          </a:p>
        </p:txBody>
      </p:sp>
    </p:spTree>
    <p:extLst>
      <p:ext uri="{BB962C8B-B14F-4D97-AF65-F5344CB8AC3E}">
        <p14:creationId xmlns:p14="http://schemas.microsoft.com/office/powerpoint/2010/main" val="16269516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6576AB9-9339-37CC-8468-F716F062AAA8}"/>
              </a:ext>
            </a:extLst>
          </p:cNvPr>
          <p:cNvSpPr>
            <a:spLocks noGrp="1"/>
          </p:cNvSpPr>
          <p:nvPr>
            <p:ph type="dt" sz="half" idx="10"/>
          </p:nvPr>
        </p:nvSpPr>
        <p:spPr/>
        <p:txBody>
          <a:bodyPr/>
          <a:lstStyle/>
          <a:p>
            <a:fld id="{9BEA56A1-1562-49DD-933A-E22357DE216A}" type="datetimeFigureOut">
              <a:rPr lang="en-IN" smtClean="0"/>
              <a:t>18-05-2025</a:t>
            </a:fld>
            <a:endParaRPr lang="en-IN"/>
          </a:p>
        </p:txBody>
      </p:sp>
      <p:sp>
        <p:nvSpPr>
          <p:cNvPr id="3" name="Footer Placeholder 2">
            <a:extLst>
              <a:ext uri="{FF2B5EF4-FFF2-40B4-BE49-F238E27FC236}">
                <a16:creationId xmlns:a16="http://schemas.microsoft.com/office/drawing/2014/main" id="{C1186429-4EC6-5309-0A71-38591634618E}"/>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EF6FBE52-76D5-7E2E-7F95-C382C06CC942}"/>
              </a:ext>
            </a:extLst>
          </p:cNvPr>
          <p:cNvSpPr>
            <a:spLocks noGrp="1"/>
          </p:cNvSpPr>
          <p:nvPr>
            <p:ph type="sldNum" sz="quarter" idx="12"/>
          </p:nvPr>
        </p:nvSpPr>
        <p:spPr/>
        <p:txBody>
          <a:bodyPr/>
          <a:lstStyle/>
          <a:p>
            <a:fld id="{6E939F42-ABDE-4ED9-A1EA-5E21DD99CD07}" type="slidenum">
              <a:rPr lang="en-IN" smtClean="0"/>
              <a:t>‹#›</a:t>
            </a:fld>
            <a:endParaRPr lang="en-IN"/>
          </a:p>
        </p:txBody>
      </p:sp>
    </p:spTree>
    <p:extLst>
      <p:ext uri="{BB962C8B-B14F-4D97-AF65-F5344CB8AC3E}">
        <p14:creationId xmlns:p14="http://schemas.microsoft.com/office/powerpoint/2010/main" val="39367533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959831-2102-5C44-2588-C6A9137BD13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BCF7B1E1-9556-EA80-E8D2-9724FBC55AD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28FFFC33-C42E-F030-0CF1-9288A2A4469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FC4BA5E-13C5-FF00-F483-7D2321F5EA55}"/>
              </a:ext>
            </a:extLst>
          </p:cNvPr>
          <p:cNvSpPr>
            <a:spLocks noGrp="1"/>
          </p:cNvSpPr>
          <p:nvPr>
            <p:ph type="dt" sz="half" idx="10"/>
          </p:nvPr>
        </p:nvSpPr>
        <p:spPr/>
        <p:txBody>
          <a:bodyPr/>
          <a:lstStyle/>
          <a:p>
            <a:fld id="{9BEA56A1-1562-49DD-933A-E22357DE216A}" type="datetimeFigureOut">
              <a:rPr lang="en-IN" smtClean="0"/>
              <a:t>18-05-2025</a:t>
            </a:fld>
            <a:endParaRPr lang="en-IN"/>
          </a:p>
        </p:txBody>
      </p:sp>
      <p:sp>
        <p:nvSpPr>
          <p:cNvPr id="6" name="Footer Placeholder 5">
            <a:extLst>
              <a:ext uri="{FF2B5EF4-FFF2-40B4-BE49-F238E27FC236}">
                <a16:creationId xmlns:a16="http://schemas.microsoft.com/office/drawing/2014/main" id="{6639FBBE-EBD8-8163-68B3-B114CC6DADE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6B693AD-D0BC-CDA0-6A63-2C02CC9A5FB2}"/>
              </a:ext>
            </a:extLst>
          </p:cNvPr>
          <p:cNvSpPr>
            <a:spLocks noGrp="1"/>
          </p:cNvSpPr>
          <p:nvPr>
            <p:ph type="sldNum" sz="quarter" idx="12"/>
          </p:nvPr>
        </p:nvSpPr>
        <p:spPr/>
        <p:txBody>
          <a:bodyPr/>
          <a:lstStyle/>
          <a:p>
            <a:fld id="{6E939F42-ABDE-4ED9-A1EA-5E21DD99CD07}" type="slidenum">
              <a:rPr lang="en-IN" smtClean="0"/>
              <a:t>‹#›</a:t>
            </a:fld>
            <a:endParaRPr lang="en-IN"/>
          </a:p>
        </p:txBody>
      </p:sp>
    </p:spTree>
    <p:extLst>
      <p:ext uri="{BB962C8B-B14F-4D97-AF65-F5344CB8AC3E}">
        <p14:creationId xmlns:p14="http://schemas.microsoft.com/office/powerpoint/2010/main" val="4072180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C2508-DAEE-E7F1-D464-24E2914D932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3DF826F2-4EB7-5272-6E93-ED699E35C12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193CAE5F-5022-0840-1CDA-27E1030A8FC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569B829-6245-1493-8D15-2DB65B07C060}"/>
              </a:ext>
            </a:extLst>
          </p:cNvPr>
          <p:cNvSpPr>
            <a:spLocks noGrp="1"/>
          </p:cNvSpPr>
          <p:nvPr>
            <p:ph type="dt" sz="half" idx="10"/>
          </p:nvPr>
        </p:nvSpPr>
        <p:spPr/>
        <p:txBody>
          <a:bodyPr/>
          <a:lstStyle/>
          <a:p>
            <a:fld id="{9BEA56A1-1562-49DD-933A-E22357DE216A}" type="datetimeFigureOut">
              <a:rPr lang="en-IN" smtClean="0"/>
              <a:t>18-05-2025</a:t>
            </a:fld>
            <a:endParaRPr lang="en-IN"/>
          </a:p>
        </p:txBody>
      </p:sp>
      <p:sp>
        <p:nvSpPr>
          <p:cNvPr id="6" name="Footer Placeholder 5">
            <a:extLst>
              <a:ext uri="{FF2B5EF4-FFF2-40B4-BE49-F238E27FC236}">
                <a16:creationId xmlns:a16="http://schemas.microsoft.com/office/drawing/2014/main" id="{429E58BF-ECDD-9F92-7F2C-92934299FBE7}"/>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D526ACE-72BA-4DAD-59EB-FD68F32AFBA5}"/>
              </a:ext>
            </a:extLst>
          </p:cNvPr>
          <p:cNvSpPr>
            <a:spLocks noGrp="1"/>
          </p:cNvSpPr>
          <p:nvPr>
            <p:ph type="sldNum" sz="quarter" idx="12"/>
          </p:nvPr>
        </p:nvSpPr>
        <p:spPr/>
        <p:txBody>
          <a:bodyPr/>
          <a:lstStyle/>
          <a:p>
            <a:fld id="{6E939F42-ABDE-4ED9-A1EA-5E21DD99CD07}" type="slidenum">
              <a:rPr lang="en-IN" smtClean="0"/>
              <a:t>‹#›</a:t>
            </a:fld>
            <a:endParaRPr lang="en-IN"/>
          </a:p>
        </p:txBody>
      </p:sp>
    </p:spTree>
    <p:extLst>
      <p:ext uri="{BB962C8B-B14F-4D97-AF65-F5344CB8AC3E}">
        <p14:creationId xmlns:p14="http://schemas.microsoft.com/office/powerpoint/2010/main" val="4290102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3">
                <a:lumMod val="40000"/>
                <a:lumOff val="60000"/>
              </a:schemeClr>
            </a:gs>
            <a:gs pos="77000">
              <a:schemeClr val="accent3">
                <a:lumMod val="95000"/>
                <a:lumOff val="5000"/>
              </a:schemeClr>
            </a:gs>
            <a:gs pos="100000">
              <a:schemeClr val="accent3">
                <a:lumMod val="60000"/>
              </a:schemeClr>
            </a:gs>
          </a:gsLst>
          <a:path path="circle">
            <a:fillToRect l="50000" t="130000" r="50000" b="-30000"/>
          </a:path>
          <a:tileRect/>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A59D1EA-B1E9-A8E8-F11F-3619B8FD630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E5C76F09-0A4F-31B4-1368-2886611D3A0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25545DC-52D7-E2DE-B77E-065A9E8BC7B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BEA56A1-1562-49DD-933A-E22357DE216A}" type="datetimeFigureOut">
              <a:rPr lang="en-IN" smtClean="0"/>
              <a:t>18-05-2025</a:t>
            </a:fld>
            <a:endParaRPr lang="en-IN"/>
          </a:p>
        </p:txBody>
      </p:sp>
      <p:sp>
        <p:nvSpPr>
          <p:cNvPr id="5" name="Footer Placeholder 4">
            <a:extLst>
              <a:ext uri="{FF2B5EF4-FFF2-40B4-BE49-F238E27FC236}">
                <a16:creationId xmlns:a16="http://schemas.microsoft.com/office/drawing/2014/main" id="{8276D761-3C5A-C163-B58E-5DC89E4A7A3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3F24A1BC-3D7F-57D3-4C93-08648DD0EF5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E939F42-ABDE-4ED9-A1EA-5E21DD99CD07}" type="slidenum">
              <a:rPr lang="en-IN" smtClean="0"/>
              <a:t>‹#›</a:t>
            </a:fld>
            <a:endParaRPr lang="en-IN"/>
          </a:p>
        </p:txBody>
      </p:sp>
    </p:spTree>
    <p:extLst>
      <p:ext uri="{BB962C8B-B14F-4D97-AF65-F5344CB8AC3E}">
        <p14:creationId xmlns:p14="http://schemas.microsoft.com/office/powerpoint/2010/main" val="220767125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E83B450-1400-F028-5544-FD6CA8BCA6F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7C8DA535-3AC9-6B6D-4F2D-7FCE6548860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70F311F-36C1-5B07-1D77-4048E4247D0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498099C-A15C-4C08-BC7C-8539B786039E}" type="datetimeFigureOut">
              <a:rPr lang="en-IN" smtClean="0"/>
              <a:t>06-05-2025</a:t>
            </a:fld>
            <a:endParaRPr lang="en-IN"/>
          </a:p>
        </p:txBody>
      </p:sp>
      <p:sp>
        <p:nvSpPr>
          <p:cNvPr id="5" name="Footer Placeholder 4">
            <a:extLst>
              <a:ext uri="{FF2B5EF4-FFF2-40B4-BE49-F238E27FC236}">
                <a16:creationId xmlns:a16="http://schemas.microsoft.com/office/drawing/2014/main" id="{34FCFC99-FDD1-2A09-8BB3-0246668DFCE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E446AED0-341B-5857-387C-E50631E9090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F4004F8-27FB-4C17-BCFF-487EE79A6904}" type="slidenum">
              <a:rPr lang="en-IN" smtClean="0"/>
              <a:t>‹#›</a:t>
            </a:fld>
            <a:endParaRPr lang="en-IN"/>
          </a:p>
        </p:txBody>
      </p:sp>
    </p:spTree>
    <p:extLst>
      <p:ext uri="{BB962C8B-B14F-4D97-AF65-F5344CB8AC3E}">
        <p14:creationId xmlns:p14="http://schemas.microsoft.com/office/powerpoint/2010/main" val="329181762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8" Type="http://schemas.openxmlformats.org/officeDocument/2006/relationships/image" Target="../media/image23.svg"/><Relationship Id="rId3" Type="http://schemas.microsoft.com/office/2007/relationships/hdphoto" Target="../media/hdphoto3.wdp"/><Relationship Id="rId7" Type="http://schemas.openxmlformats.org/officeDocument/2006/relationships/image" Target="../media/image22.png"/><Relationship Id="rId2" Type="http://schemas.openxmlformats.org/officeDocument/2006/relationships/image" Target="../media/image11.png"/><Relationship Id="rId1" Type="http://schemas.openxmlformats.org/officeDocument/2006/relationships/slideLayout" Target="../slideLayouts/slideLayout6.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8" Type="http://schemas.openxmlformats.org/officeDocument/2006/relationships/image" Target="../media/image28.png"/><Relationship Id="rId3" Type="http://schemas.microsoft.com/office/2007/relationships/hdphoto" Target="../media/hdphoto3.wdp"/><Relationship Id="rId7" Type="http://schemas.openxmlformats.org/officeDocument/2006/relationships/image" Target="../media/image27.png"/><Relationship Id="rId2" Type="http://schemas.openxmlformats.org/officeDocument/2006/relationships/image" Target="../media/image11.png"/><Relationship Id="rId1" Type="http://schemas.openxmlformats.org/officeDocument/2006/relationships/slideLayout" Target="../slideLayouts/slideLayout6.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jpeg"/></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1.png"/><Relationship Id="rId7" Type="http://schemas.openxmlformats.org/officeDocument/2006/relationships/image" Target="../media/image31.pn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30.png"/><Relationship Id="rId5" Type="http://schemas.openxmlformats.org/officeDocument/2006/relationships/image" Target="../media/image29.png"/><Relationship Id="rId4" Type="http://schemas.microsoft.com/office/2007/relationships/hdphoto" Target="../media/hdphoto3.wdp"/><Relationship Id="rId9" Type="http://schemas.openxmlformats.org/officeDocument/2006/relationships/image" Target="../media/image23.svg"/></Relationships>
</file>

<file path=ppt/slides/_rels/slide15.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1.png"/><Relationship Id="rId7" Type="http://schemas.openxmlformats.org/officeDocument/2006/relationships/image" Target="../media/image22.pn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33.png"/><Relationship Id="rId5" Type="http://schemas.openxmlformats.org/officeDocument/2006/relationships/image" Target="../media/image32.png"/><Relationship Id="rId10" Type="http://schemas.openxmlformats.org/officeDocument/2006/relationships/image" Target="../media/image35.png"/><Relationship Id="rId4" Type="http://schemas.microsoft.com/office/2007/relationships/hdphoto" Target="../media/hdphoto3.wdp"/><Relationship Id="rId9" Type="http://schemas.openxmlformats.org/officeDocument/2006/relationships/image" Target="../media/image34.png"/></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7.png"/><Relationship Id="rId7" Type="http://schemas.openxmlformats.org/officeDocument/2006/relationships/image" Target="../media/image23.svg"/><Relationship Id="rId2" Type="http://schemas.openxmlformats.org/officeDocument/2006/relationships/image" Target="../media/image36.png"/><Relationship Id="rId1" Type="http://schemas.openxmlformats.org/officeDocument/2006/relationships/slideLayout" Target="../slideLayouts/slideLayout6.xml"/><Relationship Id="rId6" Type="http://schemas.openxmlformats.org/officeDocument/2006/relationships/image" Target="../media/image22.png"/><Relationship Id="rId5" Type="http://schemas.openxmlformats.org/officeDocument/2006/relationships/image" Target="../media/image39.png"/><Relationship Id="rId4" Type="http://schemas.openxmlformats.org/officeDocument/2006/relationships/image" Target="../media/image38.png"/></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image" Target="../media/image41.png"/><Relationship Id="rId1" Type="http://schemas.openxmlformats.org/officeDocument/2006/relationships/slideLayout" Target="../slideLayouts/slideLayout6.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8" Type="http://schemas.openxmlformats.org/officeDocument/2006/relationships/image" Target="../media/image23.svg"/><Relationship Id="rId3" Type="http://schemas.microsoft.com/office/2007/relationships/hdphoto" Target="../media/hdphoto3.wdp"/><Relationship Id="rId7" Type="http://schemas.openxmlformats.org/officeDocument/2006/relationships/image" Target="../media/image22.png"/><Relationship Id="rId2" Type="http://schemas.openxmlformats.org/officeDocument/2006/relationships/image" Target="../media/image11.png"/><Relationship Id="rId1" Type="http://schemas.openxmlformats.org/officeDocument/2006/relationships/slideLayout" Target="../slideLayouts/slideLayout6.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22.xml.rels><?xml version="1.0" encoding="UTF-8" standalone="yes"?>
<Relationships xmlns="http://schemas.openxmlformats.org/package/2006/relationships"><Relationship Id="rId3" Type="http://schemas.microsoft.com/office/2007/relationships/hdphoto" Target="../media/hdphoto3.wdp"/><Relationship Id="rId7" Type="http://schemas.openxmlformats.org/officeDocument/2006/relationships/image" Target="../media/image54.png"/><Relationship Id="rId2" Type="http://schemas.openxmlformats.org/officeDocument/2006/relationships/image" Target="../media/image50.png"/><Relationship Id="rId1" Type="http://schemas.openxmlformats.org/officeDocument/2006/relationships/slideLayout" Target="../slideLayouts/slideLayout6.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2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7.xml"/></Relationships>
</file>

<file path=ppt/slides/_rels/slide24.xml.rels><?xml version="1.0" encoding="UTF-8" standalone="yes"?>
<Relationships xmlns="http://schemas.openxmlformats.org/package/2006/relationships"><Relationship Id="rId3" Type="http://schemas.openxmlformats.org/officeDocument/2006/relationships/image" Target="../media/image55.png"/><Relationship Id="rId7" Type="http://schemas.openxmlformats.org/officeDocument/2006/relationships/image" Target="../media/image58.png"/><Relationship Id="rId2" Type="http://schemas.openxmlformats.org/officeDocument/2006/relationships/image" Target="../media/image24.jpeg"/><Relationship Id="rId1" Type="http://schemas.openxmlformats.org/officeDocument/2006/relationships/slideLayout" Target="../slideLayouts/slideLayout6.xml"/><Relationship Id="rId6" Type="http://schemas.openxmlformats.org/officeDocument/2006/relationships/image" Target="../media/image57.png"/><Relationship Id="rId5" Type="http://schemas.openxmlformats.org/officeDocument/2006/relationships/image" Target="../media/image56.png"/><Relationship Id="rId4" Type="http://schemas.microsoft.com/office/2007/relationships/hdphoto" Target="../media/hdphoto3.wdp"/></Relationships>
</file>

<file path=ppt/slides/_rels/slide25.xml.rels><?xml version="1.0" encoding="UTF-8" standalone="yes"?>
<Relationships xmlns="http://schemas.openxmlformats.org/package/2006/relationships"><Relationship Id="rId8" Type="http://schemas.openxmlformats.org/officeDocument/2006/relationships/image" Target="../media/image61.png"/><Relationship Id="rId3" Type="http://schemas.microsoft.com/office/2007/relationships/hdphoto" Target="../media/hdphoto3.wdp"/><Relationship Id="rId7" Type="http://schemas.openxmlformats.org/officeDocument/2006/relationships/image" Target="../media/image23.svg"/><Relationship Id="rId2" Type="http://schemas.openxmlformats.org/officeDocument/2006/relationships/image" Target="../media/image55.png"/><Relationship Id="rId1" Type="http://schemas.openxmlformats.org/officeDocument/2006/relationships/slideLayout" Target="../slideLayouts/slideLayout6.xml"/><Relationship Id="rId6" Type="http://schemas.openxmlformats.org/officeDocument/2006/relationships/image" Target="../media/image22.png"/><Relationship Id="rId11" Type="http://schemas.openxmlformats.org/officeDocument/2006/relationships/image" Target="../media/image64.png"/><Relationship Id="rId5" Type="http://schemas.openxmlformats.org/officeDocument/2006/relationships/image" Target="../media/image60.png"/><Relationship Id="rId10" Type="http://schemas.openxmlformats.org/officeDocument/2006/relationships/image" Target="../media/image63.png"/><Relationship Id="rId4" Type="http://schemas.openxmlformats.org/officeDocument/2006/relationships/image" Target="../media/image59.png"/><Relationship Id="rId9" Type="http://schemas.openxmlformats.org/officeDocument/2006/relationships/image" Target="../media/image62.svg"/></Relationships>
</file>

<file path=ppt/slides/_rels/slide2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7.xml"/></Relationships>
</file>

<file path=ppt/slides/_rels/slide27.xml.rels><?xml version="1.0" encoding="UTF-8" standalone="yes"?>
<Relationships xmlns="http://schemas.openxmlformats.org/package/2006/relationships"><Relationship Id="rId8" Type="http://schemas.openxmlformats.org/officeDocument/2006/relationships/image" Target="../media/image62.svg"/><Relationship Id="rId3" Type="http://schemas.microsoft.com/office/2007/relationships/hdphoto" Target="../media/hdphoto3.wdp"/><Relationship Id="rId7" Type="http://schemas.openxmlformats.org/officeDocument/2006/relationships/image" Target="../media/image61.png"/><Relationship Id="rId2" Type="http://schemas.openxmlformats.org/officeDocument/2006/relationships/image" Target="../media/image11.png"/><Relationship Id="rId1" Type="http://schemas.openxmlformats.org/officeDocument/2006/relationships/slideLayout" Target="../slideLayouts/slideLayout6.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28.xml.rels><?xml version="1.0" encoding="UTF-8" standalone="yes"?>
<Relationships xmlns="http://schemas.openxmlformats.org/package/2006/relationships"><Relationship Id="rId3" Type="http://schemas.microsoft.com/office/2007/relationships/hdphoto" Target="../media/hdphoto4.wdp"/><Relationship Id="rId7" Type="http://schemas.openxmlformats.org/officeDocument/2006/relationships/image" Target="../media/image72.png"/><Relationship Id="rId2" Type="http://schemas.openxmlformats.org/officeDocument/2006/relationships/image" Target="../media/image68.png"/><Relationship Id="rId1" Type="http://schemas.openxmlformats.org/officeDocument/2006/relationships/slideLayout" Target="../slideLayouts/slideLayout6.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2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74.png"/><Relationship Id="rId7" Type="http://schemas.openxmlformats.org/officeDocument/2006/relationships/image" Target="../media/image23.svg"/><Relationship Id="rId2" Type="http://schemas.openxmlformats.org/officeDocument/2006/relationships/image" Target="../media/image73.png"/><Relationship Id="rId1" Type="http://schemas.openxmlformats.org/officeDocument/2006/relationships/slideLayout" Target="../slideLayouts/slideLayout6.xml"/><Relationship Id="rId6" Type="http://schemas.openxmlformats.org/officeDocument/2006/relationships/image" Target="../media/image22.png"/><Relationship Id="rId5" Type="http://schemas.openxmlformats.org/officeDocument/2006/relationships/image" Target="../media/image76.png"/><Relationship Id="rId4" Type="http://schemas.openxmlformats.org/officeDocument/2006/relationships/image" Target="../media/image75.png"/></Relationships>
</file>

<file path=ppt/slides/_rels/slide3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7.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7.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77.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83.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jp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1.png"/><Relationship Id="rId1" Type="http://schemas.openxmlformats.org/officeDocument/2006/relationships/slideLayout" Target="../slideLayouts/slideLayout6.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microsoft.com/office/2007/relationships/hdphoto" Target="../media/hdphoto3.wdp"/><Relationship Id="rId7" Type="http://schemas.openxmlformats.org/officeDocument/2006/relationships/image" Target="../media/image18.png"/><Relationship Id="rId2" Type="http://schemas.openxmlformats.org/officeDocument/2006/relationships/image" Target="../media/image11.png"/><Relationship Id="rId1" Type="http://schemas.openxmlformats.org/officeDocument/2006/relationships/slideLayout" Target="../slideLayouts/slideLayout6.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0">
              <a:schemeClr val="tx1"/>
            </a:gs>
            <a:gs pos="77000">
              <a:schemeClr val="accent3">
                <a:lumMod val="95000"/>
                <a:lumOff val="5000"/>
              </a:schemeClr>
            </a:gs>
            <a:gs pos="100000">
              <a:schemeClr val="tx2">
                <a:lumMod val="20000"/>
                <a:lumOff val="80000"/>
              </a:schemeClr>
            </a:gs>
          </a:gsLst>
          <a:path path="circle">
            <a:fillToRect l="50000" t="130000" r="50000" b="-30000"/>
          </a:path>
          <a:tileRect/>
        </a:gradFill>
        <a:effectLst/>
      </p:bgPr>
    </p:bg>
    <p:spTree>
      <p:nvGrpSpPr>
        <p:cNvPr id="1" name=""/>
        <p:cNvGrpSpPr/>
        <p:nvPr/>
      </p:nvGrpSpPr>
      <p:grpSpPr>
        <a:xfrm>
          <a:off x="0" y="0"/>
          <a:ext cx="0" cy="0"/>
          <a:chOff x="0" y="0"/>
          <a:chExt cx="0" cy="0"/>
        </a:xfrm>
      </p:grpSpPr>
      <p:sp>
        <p:nvSpPr>
          <p:cNvPr id="9" name="Rectangle 1">
            <a:extLst>
              <a:ext uri="{FF2B5EF4-FFF2-40B4-BE49-F238E27FC236}">
                <a16:creationId xmlns:a16="http://schemas.microsoft.com/office/drawing/2014/main" id="{13744BDC-1F86-8FC9-9C69-2AED593E0031}"/>
              </a:ext>
            </a:extLst>
          </p:cNvPr>
          <p:cNvSpPr>
            <a:spLocks noGrp="1" noChangeArrowheads="1"/>
          </p:cNvSpPr>
          <p:nvPr>
            <p:ph type="ctrTitle"/>
          </p:nvPr>
        </p:nvSpPr>
        <p:spPr bwMode="auto">
          <a:xfrm>
            <a:off x="228600" y="323742"/>
            <a:ext cx="1196340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4800" b="1" i="0" u="none" strike="noStrike" cap="none" normalizeH="0" baseline="0" dirty="0">
                <a:ln>
                  <a:noFill/>
                </a:ln>
                <a:solidFill>
                  <a:schemeClr val="accent1">
                    <a:lumMod val="50000"/>
                  </a:schemeClr>
                </a:solidFill>
                <a:effectLst/>
                <a:highlight>
                  <a:srgbClr val="808080"/>
                </a:highlight>
                <a:latin typeface="Times New Roman" panose="02020603050405020304" pitchFamily="18" charset="0"/>
                <a:cs typeface="Times New Roman" panose="02020603050405020304" pitchFamily="18" charset="0"/>
              </a:rPr>
              <a:t>ANALYSIS OF Worldwide Tech Job Salaries</a:t>
            </a:r>
            <a:endParaRPr kumimoji="0" lang="en-US" altLang="en-US" sz="4800" b="0" i="0" u="none" strike="noStrike" cap="none" normalizeH="0" baseline="0" dirty="0">
              <a:ln>
                <a:noFill/>
              </a:ln>
              <a:solidFill>
                <a:schemeClr val="accent1">
                  <a:lumMod val="50000"/>
                </a:schemeClr>
              </a:solidFill>
              <a:effectLst/>
              <a:highlight>
                <a:srgbClr val="808080"/>
              </a:highlight>
              <a:latin typeface="Times New Roman" panose="02020603050405020304" pitchFamily="18" charset="0"/>
              <a:cs typeface="Times New Roman" panose="02020603050405020304" pitchFamily="18" charset="0"/>
            </a:endParaRPr>
          </a:p>
        </p:txBody>
      </p:sp>
      <p:sp>
        <p:nvSpPr>
          <p:cNvPr id="11" name="Subtitle 10">
            <a:extLst>
              <a:ext uri="{FF2B5EF4-FFF2-40B4-BE49-F238E27FC236}">
                <a16:creationId xmlns:a16="http://schemas.microsoft.com/office/drawing/2014/main" id="{6FBF1756-F80A-A05D-732C-21F65AFDB456}"/>
              </a:ext>
            </a:extLst>
          </p:cNvPr>
          <p:cNvSpPr>
            <a:spLocks noGrp="1"/>
          </p:cNvSpPr>
          <p:nvPr>
            <p:ph type="subTitle" idx="1"/>
          </p:nvPr>
        </p:nvSpPr>
        <p:spPr/>
        <p:txBody>
          <a:bodyPr>
            <a:normAutofit/>
          </a:bodyPr>
          <a:lstStyle/>
          <a:p>
            <a:endParaRPr lang="en-IN" dirty="0"/>
          </a:p>
        </p:txBody>
      </p:sp>
      <p:pic>
        <p:nvPicPr>
          <p:cNvPr id="15" name="Picture 14">
            <a:extLst>
              <a:ext uri="{FF2B5EF4-FFF2-40B4-BE49-F238E27FC236}">
                <a16:creationId xmlns:a16="http://schemas.microsoft.com/office/drawing/2014/main" id="{AECDC94E-F828-9A7E-3A7B-74889EA447EC}"/>
              </a:ext>
            </a:extLst>
          </p:cNvPr>
          <p:cNvPicPr>
            <a:picLocks noChangeAspect="1"/>
          </p:cNvPicPr>
          <p:nvPr/>
        </p:nvPicPr>
        <p:blipFill>
          <a:blip r:embed="rId3">
            <a:duotone>
              <a:schemeClr val="accent4">
                <a:shade val="45000"/>
                <a:satMod val="135000"/>
              </a:schemeClr>
              <a:prstClr val="white"/>
            </a:duotone>
          </a:blip>
          <a:srcRect t="2265" r="-647" b="1042"/>
          <a:stretch/>
        </p:blipFill>
        <p:spPr>
          <a:xfrm>
            <a:off x="606000" y="1693506"/>
            <a:ext cx="10980000" cy="4641801"/>
          </a:xfrm>
          <a:prstGeom prst="rect">
            <a:avLst/>
          </a:prstGeom>
          <a:effectLst>
            <a:glow rad="228600">
              <a:schemeClr val="bg2">
                <a:alpha val="40000"/>
              </a:schemeClr>
            </a:glow>
            <a:outerShdw blurRad="50800" dist="50800" dir="5400000" algn="ctr" rotWithShape="0">
              <a:schemeClr val="tx2">
                <a:lumMod val="20000"/>
                <a:lumOff val="80000"/>
              </a:schemeClr>
            </a:outerShdw>
            <a:softEdge rad="317500"/>
          </a:effectLst>
        </p:spPr>
      </p:pic>
    </p:spTree>
    <p:extLst>
      <p:ext uri="{BB962C8B-B14F-4D97-AF65-F5344CB8AC3E}">
        <p14:creationId xmlns:p14="http://schemas.microsoft.com/office/powerpoint/2010/main" val="14330791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442D7E22-4AB6-2B4E-1B27-8DE24D959CC9}"/>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8BB51B74-A823-B03E-B6DB-7F53E83EDA71}"/>
              </a:ext>
            </a:extLst>
          </p:cNvPr>
          <p:cNvSpPr txBox="1"/>
          <p:nvPr/>
        </p:nvSpPr>
        <p:spPr>
          <a:xfrm>
            <a:off x="2241112" y="598925"/>
            <a:ext cx="7500258"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3600" b="0" i="0" u="none" strike="noStrike" kern="1200" cap="none" spc="0" normalizeH="0" baseline="0" noProof="0" dirty="0">
                <a:ln>
                  <a:noFill/>
                </a:ln>
                <a:solidFill>
                  <a:prstClr val="white"/>
                </a:solidFill>
                <a:effectLst/>
                <a:uLnTx/>
                <a:uFillTx/>
                <a:latin typeface="Arial Black" panose="020B0A04020102020204" pitchFamily="34" charset="0"/>
                <a:ea typeface="+mn-ea"/>
                <a:cs typeface="+mn-cs"/>
              </a:rPr>
              <a:t>PROBLEM STATEMENT ---- 02</a:t>
            </a:r>
          </a:p>
        </p:txBody>
      </p:sp>
      <p:pic>
        <p:nvPicPr>
          <p:cNvPr id="2" name="Picture 1">
            <a:extLst>
              <a:ext uri="{FF2B5EF4-FFF2-40B4-BE49-F238E27FC236}">
                <a16:creationId xmlns:a16="http://schemas.microsoft.com/office/drawing/2014/main" id="{6EBDCB2F-50DA-778F-6727-2D70C8887CC7}"/>
              </a:ext>
            </a:extLst>
          </p:cNvPr>
          <p:cNvPicPr>
            <a:picLocks noChangeAspect="1"/>
          </p:cNvPicPr>
          <p:nvPr/>
        </p:nvPicPr>
        <p:blipFill>
          <a:blip r:embed="rId2"/>
          <a:stretch>
            <a:fillRect/>
          </a:stretch>
        </p:blipFill>
        <p:spPr>
          <a:xfrm>
            <a:off x="2708209" y="3293698"/>
            <a:ext cx="6932645" cy="3429000"/>
          </a:xfrm>
          <a:prstGeom prst="rect">
            <a:avLst/>
          </a:prstGeom>
        </p:spPr>
      </p:pic>
    </p:spTree>
    <p:extLst>
      <p:ext uri="{BB962C8B-B14F-4D97-AF65-F5344CB8AC3E}">
        <p14:creationId xmlns:p14="http://schemas.microsoft.com/office/powerpoint/2010/main" val="7846151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tx1"/>
            </a:gs>
            <a:gs pos="77000">
              <a:schemeClr val="accent3">
                <a:lumMod val="95000"/>
                <a:lumOff val="5000"/>
              </a:schemeClr>
            </a:gs>
            <a:gs pos="100000">
              <a:schemeClr val="tx1"/>
            </a:gs>
          </a:gsLst>
          <a:path path="circle">
            <a:fillToRect l="50000" t="130000" r="50000" b="-30000"/>
          </a:path>
          <a:tileRect/>
        </a:gra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F72B47A-2D65-4CD8-8CD7-E1EBA32E2173}"/>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3000"/>
                    </a14:imgEffect>
                    <a14:imgEffect>
                      <a14:brightnessContrast bright="-65000" contrast="6000"/>
                    </a14:imgEffect>
                  </a14:imgLayer>
                </a14:imgProps>
              </a:ext>
            </a:extLst>
          </a:blip>
          <a:stretch>
            <a:fillRect/>
          </a:stretch>
        </p:blipFill>
        <p:spPr>
          <a:xfrm>
            <a:off x="0" y="18662"/>
            <a:ext cx="12192000" cy="6857814"/>
          </a:xfrm>
          <a:prstGeom prst="rect">
            <a:avLst/>
          </a:prstGeom>
        </p:spPr>
      </p:pic>
      <p:sp>
        <p:nvSpPr>
          <p:cNvPr id="2" name="Title 1">
            <a:extLst>
              <a:ext uri="{FF2B5EF4-FFF2-40B4-BE49-F238E27FC236}">
                <a16:creationId xmlns:a16="http://schemas.microsoft.com/office/drawing/2014/main" id="{45CCFD42-C71C-3241-0F6F-9183996B49BA}"/>
              </a:ext>
            </a:extLst>
          </p:cNvPr>
          <p:cNvSpPr>
            <a:spLocks noGrp="1"/>
          </p:cNvSpPr>
          <p:nvPr>
            <p:ph type="title"/>
          </p:nvPr>
        </p:nvSpPr>
        <p:spPr>
          <a:xfrm>
            <a:off x="273018" y="-196182"/>
            <a:ext cx="11899556" cy="1325563"/>
          </a:xfrm>
        </p:spPr>
        <p:txBody>
          <a:bodyPr>
            <a:normAutofit/>
          </a:bodyPr>
          <a:lstStyle/>
          <a:p>
            <a:r>
              <a:rPr lang="en-US" sz="5400" b="1" i="1" dirty="0">
                <a:solidFill>
                  <a:schemeClr val="bg1"/>
                </a:solidFill>
                <a:highlight>
                  <a:srgbClr val="000000"/>
                </a:highlight>
                <a:latin typeface="Times New Roman" panose="02020603050405020304" pitchFamily="18" charset="0"/>
                <a:cs typeface="Times New Roman" panose="02020603050405020304" pitchFamily="18" charset="0"/>
              </a:rPr>
              <a:t>Quantify how many jobs are fully remote</a:t>
            </a:r>
            <a:endParaRPr lang="en-IN" sz="5400" b="1" i="1" dirty="0">
              <a:solidFill>
                <a:schemeClr val="bg1"/>
              </a:solidFill>
              <a:highlight>
                <a:srgbClr val="000000"/>
              </a:highlight>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725793F0-5D43-4C03-55D8-188AA1FE56E2}"/>
              </a:ext>
            </a:extLst>
          </p:cNvPr>
          <p:cNvPicPr>
            <a:picLocks noChangeAspect="1"/>
          </p:cNvPicPr>
          <p:nvPr/>
        </p:nvPicPr>
        <p:blipFill>
          <a:blip r:embed="rId4">
            <a:duotone>
              <a:prstClr val="black"/>
              <a:srgbClr val="D9C3A5">
                <a:tint val="50000"/>
                <a:satMod val="180000"/>
              </a:srgbClr>
            </a:duotone>
          </a:blip>
          <a:stretch>
            <a:fillRect/>
          </a:stretch>
        </p:blipFill>
        <p:spPr>
          <a:xfrm>
            <a:off x="29790" y="3237722"/>
            <a:ext cx="4570201" cy="2572141"/>
          </a:xfrm>
          <a:prstGeom prst="rect">
            <a:avLst/>
          </a:prstGeom>
        </p:spPr>
      </p:pic>
      <p:pic>
        <p:nvPicPr>
          <p:cNvPr id="6" name="Picture 5">
            <a:extLst>
              <a:ext uri="{FF2B5EF4-FFF2-40B4-BE49-F238E27FC236}">
                <a16:creationId xmlns:a16="http://schemas.microsoft.com/office/drawing/2014/main" id="{2C0270A5-C9C5-68C3-C3CB-A7A307AA011C}"/>
              </a:ext>
            </a:extLst>
          </p:cNvPr>
          <p:cNvPicPr>
            <a:picLocks noChangeAspect="1"/>
          </p:cNvPicPr>
          <p:nvPr/>
        </p:nvPicPr>
        <p:blipFill>
          <a:blip r:embed="rId5">
            <a:duotone>
              <a:prstClr val="black"/>
              <a:srgbClr val="D9C3A5">
                <a:tint val="50000"/>
                <a:satMod val="180000"/>
              </a:srgbClr>
            </a:duotone>
          </a:blip>
          <a:stretch>
            <a:fillRect/>
          </a:stretch>
        </p:blipFill>
        <p:spPr>
          <a:xfrm>
            <a:off x="1421027" y="5849965"/>
            <a:ext cx="2271160" cy="965517"/>
          </a:xfrm>
          <a:prstGeom prst="rect">
            <a:avLst/>
          </a:prstGeom>
        </p:spPr>
      </p:pic>
      <p:pic>
        <p:nvPicPr>
          <p:cNvPr id="14" name="Picture 13">
            <a:extLst>
              <a:ext uri="{FF2B5EF4-FFF2-40B4-BE49-F238E27FC236}">
                <a16:creationId xmlns:a16="http://schemas.microsoft.com/office/drawing/2014/main" id="{46344AC9-3AB9-AD22-5CB5-6CE3C296F8DA}"/>
              </a:ext>
            </a:extLst>
          </p:cNvPr>
          <p:cNvPicPr>
            <a:picLocks noChangeAspect="1"/>
          </p:cNvPicPr>
          <p:nvPr/>
        </p:nvPicPr>
        <p:blipFill>
          <a:blip r:embed="rId6"/>
          <a:stretch>
            <a:fillRect/>
          </a:stretch>
        </p:blipFill>
        <p:spPr>
          <a:xfrm>
            <a:off x="4693298" y="3237723"/>
            <a:ext cx="7468911" cy="3620278"/>
          </a:xfrm>
          <a:prstGeom prst="rect">
            <a:avLst/>
          </a:prstGeom>
        </p:spPr>
      </p:pic>
      <p:pic>
        <p:nvPicPr>
          <p:cNvPr id="23" name="Graphic 22" descr="Arrow Rotate left">
            <a:extLst>
              <a:ext uri="{FF2B5EF4-FFF2-40B4-BE49-F238E27FC236}">
                <a16:creationId xmlns:a16="http://schemas.microsoft.com/office/drawing/2014/main" id="{BDDFA56D-B24A-67D3-53EA-275F7A369CE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15853369">
            <a:off x="634313" y="5703191"/>
            <a:ext cx="914400" cy="914400"/>
          </a:xfrm>
          <a:prstGeom prst="rect">
            <a:avLst/>
          </a:prstGeom>
        </p:spPr>
      </p:pic>
      <p:sp>
        <p:nvSpPr>
          <p:cNvPr id="24" name="TextBox 23">
            <a:extLst>
              <a:ext uri="{FF2B5EF4-FFF2-40B4-BE49-F238E27FC236}">
                <a16:creationId xmlns:a16="http://schemas.microsoft.com/office/drawing/2014/main" id="{3511B2E3-39E6-4D14-BC3E-87AB54D2027E}"/>
              </a:ext>
            </a:extLst>
          </p:cNvPr>
          <p:cNvSpPr txBox="1"/>
          <p:nvPr/>
        </p:nvSpPr>
        <p:spPr>
          <a:xfrm>
            <a:off x="395416" y="1524778"/>
            <a:ext cx="11096368" cy="1292662"/>
          </a:xfrm>
          <a:prstGeom prst="rect">
            <a:avLst/>
          </a:prstGeom>
          <a:noFill/>
        </p:spPr>
        <p:txBody>
          <a:bodyPr wrap="square" rtlCol="0">
            <a:spAutoFit/>
          </a:bodyPr>
          <a:lstStyle/>
          <a:p>
            <a:pPr algn="ctr"/>
            <a:r>
              <a:rPr lang="en-US" sz="2000" b="1" dirty="0">
                <a:solidFill>
                  <a:schemeClr val="bg1"/>
                </a:solidFill>
                <a:highlight>
                  <a:srgbClr val="000000"/>
                </a:highlight>
                <a:latin typeface="Times New Roman" panose="02020603050405020304" pitchFamily="18" charset="0"/>
                <a:cs typeface="Times New Roman" panose="02020603050405020304" pitchFamily="18" charset="0"/>
              </a:rPr>
              <a:t>This helps to evaluate the extent to which companies have adopted 100% remote work models and the demand for location-independent roles. It Counts the total number of jobs in the dataset that are fully remote (100%)</a:t>
            </a:r>
          </a:p>
          <a:p>
            <a:endParaRPr lang="en-IN" dirty="0"/>
          </a:p>
        </p:txBody>
      </p:sp>
    </p:spTree>
    <p:extLst>
      <p:ext uri="{BB962C8B-B14F-4D97-AF65-F5344CB8AC3E}">
        <p14:creationId xmlns:p14="http://schemas.microsoft.com/office/powerpoint/2010/main" val="22080423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tx1"/>
            </a:gs>
            <a:gs pos="77000">
              <a:schemeClr val="accent3">
                <a:lumMod val="95000"/>
                <a:lumOff val="5000"/>
              </a:schemeClr>
            </a:gs>
            <a:gs pos="100000">
              <a:schemeClr val="tx1"/>
            </a:gs>
          </a:gsLst>
          <a:path path="circle">
            <a:fillToRect l="50000" t="130000" r="50000" b="-30000"/>
          </a:path>
          <a:tileRect/>
        </a:gradFill>
        <a:effectLst/>
      </p:bgPr>
    </p:bg>
    <p:spTree>
      <p:nvGrpSpPr>
        <p:cNvPr id="1" name="">
          <a:extLst>
            <a:ext uri="{FF2B5EF4-FFF2-40B4-BE49-F238E27FC236}">
              <a16:creationId xmlns:a16="http://schemas.microsoft.com/office/drawing/2014/main" id="{7C8D77BE-2C2E-B294-BDBC-B100B92908A7}"/>
            </a:ext>
          </a:extLst>
        </p:cNvPr>
        <p:cNvGrpSpPr/>
        <p:nvPr/>
      </p:nvGrpSpPr>
      <p:grpSpPr>
        <a:xfrm>
          <a:off x="0" y="0"/>
          <a:ext cx="0" cy="0"/>
          <a:chOff x="0" y="0"/>
          <a:chExt cx="0" cy="0"/>
        </a:xfrm>
      </p:grpSpPr>
      <p:pic>
        <p:nvPicPr>
          <p:cNvPr id="17" name="Picture 16">
            <a:extLst>
              <a:ext uri="{FF2B5EF4-FFF2-40B4-BE49-F238E27FC236}">
                <a16:creationId xmlns:a16="http://schemas.microsoft.com/office/drawing/2014/main" id="{CCBB0A9A-A198-402E-CD1C-C3040C074260}"/>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3000"/>
                    </a14:imgEffect>
                    <a14:imgEffect>
                      <a14:brightnessContrast bright="-65000" contrast="6000"/>
                    </a14:imgEffect>
                  </a14:imgLayer>
                </a14:imgProps>
              </a:ext>
            </a:extLst>
          </a:blip>
          <a:stretch>
            <a:fillRect/>
          </a:stretch>
        </p:blipFill>
        <p:spPr>
          <a:xfrm>
            <a:off x="0" y="55986"/>
            <a:ext cx="12192000" cy="6857814"/>
          </a:xfrm>
          <a:prstGeom prst="rect">
            <a:avLst/>
          </a:prstGeom>
          <a:blipFill>
            <a:blip r:embed="rId4"/>
            <a:tile tx="0" ty="0" sx="100000" sy="100000" flip="none" algn="tl"/>
          </a:blipFill>
        </p:spPr>
      </p:pic>
      <p:pic>
        <p:nvPicPr>
          <p:cNvPr id="8" name="Picture 7">
            <a:extLst>
              <a:ext uri="{FF2B5EF4-FFF2-40B4-BE49-F238E27FC236}">
                <a16:creationId xmlns:a16="http://schemas.microsoft.com/office/drawing/2014/main" id="{9EA15066-4450-33D9-2D91-193BD54EF0D3}"/>
              </a:ext>
            </a:extLst>
          </p:cNvPr>
          <p:cNvPicPr>
            <a:picLocks noChangeAspect="1"/>
          </p:cNvPicPr>
          <p:nvPr/>
        </p:nvPicPr>
        <p:blipFill>
          <a:blip r:embed="rId5"/>
          <a:stretch>
            <a:fillRect/>
          </a:stretch>
        </p:blipFill>
        <p:spPr>
          <a:xfrm>
            <a:off x="47005" y="1273810"/>
            <a:ext cx="10251031" cy="1485730"/>
          </a:xfrm>
          <a:prstGeom prst="rect">
            <a:avLst/>
          </a:prstGeom>
        </p:spPr>
      </p:pic>
      <p:pic>
        <p:nvPicPr>
          <p:cNvPr id="10" name="Picture 9">
            <a:extLst>
              <a:ext uri="{FF2B5EF4-FFF2-40B4-BE49-F238E27FC236}">
                <a16:creationId xmlns:a16="http://schemas.microsoft.com/office/drawing/2014/main" id="{9559F1F5-D093-8F95-DDC3-225A17A85034}"/>
              </a:ext>
            </a:extLst>
          </p:cNvPr>
          <p:cNvPicPr>
            <a:picLocks noChangeAspect="1"/>
          </p:cNvPicPr>
          <p:nvPr/>
        </p:nvPicPr>
        <p:blipFill>
          <a:blip r:embed="rId6"/>
          <a:stretch>
            <a:fillRect/>
          </a:stretch>
        </p:blipFill>
        <p:spPr>
          <a:xfrm>
            <a:off x="10315252" y="1273810"/>
            <a:ext cx="1694045" cy="1485729"/>
          </a:xfrm>
          <a:prstGeom prst="rect">
            <a:avLst/>
          </a:prstGeom>
        </p:spPr>
      </p:pic>
      <p:pic>
        <p:nvPicPr>
          <p:cNvPr id="7" name="Picture 6">
            <a:extLst>
              <a:ext uri="{FF2B5EF4-FFF2-40B4-BE49-F238E27FC236}">
                <a16:creationId xmlns:a16="http://schemas.microsoft.com/office/drawing/2014/main" id="{8D265B80-8A14-F3C3-D95E-F7FBAB3B2FEA}"/>
              </a:ext>
            </a:extLst>
          </p:cNvPr>
          <p:cNvPicPr>
            <a:picLocks noChangeAspect="1"/>
          </p:cNvPicPr>
          <p:nvPr/>
        </p:nvPicPr>
        <p:blipFill>
          <a:blip r:embed="rId7"/>
          <a:stretch>
            <a:fillRect/>
          </a:stretch>
        </p:blipFill>
        <p:spPr>
          <a:xfrm>
            <a:off x="29789" y="2759540"/>
            <a:ext cx="6449325" cy="4055942"/>
          </a:xfrm>
          <a:prstGeom prst="rect">
            <a:avLst/>
          </a:prstGeom>
        </p:spPr>
      </p:pic>
      <p:pic>
        <p:nvPicPr>
          <p:cNvPr id="11" name="Picture 10">
            <a:extLst>
              <a:ext uri="{FF2B5EF4-FFF2-40B4-BE49-F238E27FC236}">
                <a16:creationId xmlns:a16="http://schemas.microsoft.com/office/drawing/2014/main" id="{5909EF31-5437-B639-27E6-6DF265B1D22A}"/>
              </a:ext>
            </a:extLst>
          </p:cNvPr>
          <p:cNvPicPr>
            <a:picLocks noChangeAspect="1"/>
          </p:cNvPicPr>
          <p:nvPr/>
        </p:nvPicPr>
        <p:blipFill>
          <a:blip r:embed="rId8"/>
          <a:stretch>
            <a:fillRect/>
          </a:stretch>
        </p:blipFill>
        <p:spPr>
          <a:xfrm>
            <a:off x="6487722" y="2759539"/>
            <a:ext cx="5665881" cy="4055943"/>
          </a:xfrm>
          <a:prstGeom prst="rect">
            <a:avLst/>
          </a:prstGeom>
        </p:spPr>
      </p:pic>
      <p:sp>
        <p:nvSpPr>
          <p:cNvPr id="16" name="TextBox 15">
            <a:extLst>
              <a:ext uri="{FF2B5EF4-FFF2-40B4-BE49-F238E27FC236}">
                <a16:creationId xmlns:a16="http://schemas.microsoft.com/office/drawing/2014/main" id="{5797BC5B-348C-BCA1-A7FC-98C419FCBB2F}"/>
              </a:ext>
            </a:extLst>
          </p:cNvPr>
          <p:cNvSpPr txBox="1"/>
          <p:nvPr/>
        </p:nvSpPr>
        <p:spPr>
          <a:xfrm>
            <a:off x="184680" y="249207"/>
            <a:ext cx="6139542" cy="523220"/>
          </a:xfrm>
          <a:prstGeom prst="rect">
            <a:avLst/>
          </a:prstGeom>
          <a:noFill/>
        </p:spPr>
        <p:txBody>
          <a:bodyPr wrap="square">
            <a:spAutoFit/>
          </a:bodyPr>
          <a:lstStyle/>
          <a:p>
            <a:r>
              <a:rPr lang="en-IN" sz="2800" b="1" dirty="0">
                <a:solidFill>
                  <a:schemeClr val="bg1"/>
                </a:solidFill>
              </a:rPr>
              <a:t>PYTHON CODE</a:t>
            </a:r>
          </a:p>
        </p:txBody>
      </p:sp>
    </p:spTree>
    <p:extLst>
      <p:ext uri="{BB962C8B-B14F-4D97-AF65-F5344CB8AC3E}">
        <p14:creationId xmlns:p14="http://schemas.microsoft.com/office/powerpoint/2010/main" val="11146217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D33AB8E9-3526-762C-DFBA-13851AB696E7}"/>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529B763C-1486-8312-9468-26285B06932B}"/>
              </a:ext>
            </a:extLst>
          </p:cNvPr>
          <p:cNvSpPr txBox="1"/>
          <p:nvPr/>
        </p:nvSpPr>
        <p:spPr>
          <a:xfrm>
            <a:off x="2424402" y="785538"/>
            <a:ext cx="7500258"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3600" b="0" i="0" u="none" strike="noStrike" kern="1200" cap="none" spc="0" normalizeH="0" baseline="0" noProof="0" dirty="0">
                <a:ln>
                  <a:noFill/>
                </a:ln>
                <a:solidFill>
                  <a:prstClr val="white"/>
                </a:solidFill>
                <a:effectLst/>
                <a:uLnTx/>
                <a:uFillTx/>
                <a:latin typeface="Arial Black" panose="020B0A04020102020204" pitchFamily="34" charset="0"/>
                <a:ea typeface="+mn-ea"/>
                <a:cs typeface="+mn-cs"/>
              </a:rPr>
              <a:t>PROBLEM STATEMENT ---- 03</a:t>
            </a:r>
          </a:p>
        </p:txBody>
      </p:sp>
      <p:pic>
        <p:nvPicPr>
          <p:cNvPr id="2" name="Picture 1">
            <a:extLst>
              <a:ext uri="{FF2B5EF4-FFF2-40B4-BE49-F238E27FC236}">
                <a16:creationId xmlns:a16="http://schemas.microsoft.com/office/drawing/2014/main" id="{75EA02D0-880B-E976-FAE8-4D6038F331C1}"/>
              </a:ext>
            </a:extLst>
          </p:cNvPr>
          <p:cNvPicPr>
            <a:picLocks noChangeAspect="1"/>
          </p:cNvPicPr>
          <p:nvPr/>
        </p:nvPicPr>
        <p:blipFill>
          <a:blip r:embed="rId2"/>
          <a:stretch>
            <a:fillRect/>
          </a:stretch>
        </p:blipFill>
        <p:spPr>
          <a:xfrm>
            <a:off x="2708209" y="3293698"/>
            <a:ext cx="6932645" cy="3429000"/>
          </a:xfrm>
          <a:prstGeom prst="rect">
            <a:avLst/>
          </a:prstGeom>
        </p:spPr>
      </p:pic>
    </p:spTree>
    <p:extLst>
      <p:ext uri="{BB962C8B-B14F-4D97-AF65-F5344CB8AC3E}">
        <p14:creationId xmlns:p14="http://schemas.microsoft.com/office/powerpoint/2010/main" val="20031988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flip="none" rotWithShape="1">
          <a:gsLst>
            <a:gs pos="41272">
              <a:srgbClr val="5B5B5B"/>
            </a:gs>
            <a:gs pos="0">
              <a:schemeClr val="tx1"/>
            </a:gs>
            <a:gs pos="77000">
              <a:schemeClr val="accent3">
                <a:lumMod val="95000"/>
                <a:lumOff val="5000"/>
              </a:schemeClr>
            </a:gs>
            <a:gs pos="100000">
              <a:schemeClr val="tx1"/>
            </a:gs>
          </a:gsLst>
          <a:path path="rect">
            <a:fillToRect l="100000" t="100000"/>
          </a:path>
          <a:tileRect r="-100000" b="-100000"/>
        </a:gra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E425A8A-CAA4-4AFE-CC4D-A9C4CE7E9AE4}"/>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3000"/>
                    </a14:imgEffect>
                    <a14:imgEffect>
                      <a14:brightnessContrast bright="-65000" contrast="6000"/>
                    </a14:imgEffect>
                  </a14:imgLayer>
                </a14:imgProps>
              </a:ext>
            </a:extLst>
          </a:blip>
          <a:stretch>
            <a:fillRect/>
          </a:stretch>
        </p:blipFill>
        <p:spPr>
          <a:xfrm>
            <a:off x="0" y="18662"/>
            <a:ext cx="12192000" cy="6857814"/>
          </a:xfrm>
          <a:prstGeom prst="rect">
            <a:avLst/>
          </a:prstGeom>
        </p:spPr>
      </p:pic>
      <p:sp>
        <p:nvSpPr>
          <p:cNvPr id="2" name="Title 1">
            <a:extLst>
              <a:ext uri="{FF2B5EF4-FFF2-40B4-BE49-F238E27FC236}">
                <a16:creationId xmlns:a16="http://schemas.microsoft.com/office/drawing/2014/main" id="{62A94F49-BF9F-1884-166E-210EA5137E77}"/>
              </a:ext>
            </a:extLst>
          </p:cNvPr>
          <p:cNvSpPr>
            <a:spLocks noGrp="1"/>
          </p:cNvSpPr>
          <p:nvPr>
            <p:ph type="title"/>
          </p:nvPr>
        </p:nvSpPr>
        <p:spPr>
          <a:xfrm>
            <a:off x="0" y="111749"/>
            <a:ext cx="12192000" cy="1325563"/>
          </a:xfrm>
        </p:spPr>
        <p:txBody>
          <a:bodyPr>
            <a:normAutofit/>
          </a:bodyPr>
          <a:lstStyle/>
          <a:p>
            <a:pPr algn="ctr"/>
            <a:r>
              <a:rPr lang="en-US" b="1" i="1" dirty="0">
                <a:solidFill>
                  <a:schemeClr val="bg1">
                    <a:lumMod val="95000"/>
                  </a:schemeClr>
                </a:solidFill>
                <a:highlight>
                  <a:srgbClr val="000000"/>
                </a:highlight>
                <a:latin typeface="Times New Roman" panose="02020603050405020304" pitchFamily="18" charset="0"/>
                <a:cs typeface="Times New Roman" panose="02020603050405020304" pitchFamily="18" charset="0"/>
              </a:rPr>
              <a:t>Examine how average salaries vary across different company sizes</a:t>
            </a:r>
            <a:endParaRPr lang="en-IN" b="1" i="1" dirty="0">
              <a:solidFill>
                <a:schemeClr val="bg1">
                  <a:lumMod val="95000"/>
                </a:schemeClr>
              </a:solidFill>
              <a:highlight>
                <a:srgbClr val="000000"/>
              </a:highlight>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4F9A1BAD-71B9-EFC3-8CDC-253FC053F383}"/>
              </a:ext>
            </a:extLst>
          </p:cNvPr>
          <p:cNvPicPr>
            <a:picLocks noChangeAspect="1"/>
          </p:cNvPicPr>
          <p:nvPr/>
        </p:nvPicPr>
        <p:blipFill>
          <a:blip r:embed="rId5">
            <a:duotone>
              <a:prstClr val="black"/>
              <a:srgbClr val="D9C3A5">
                <a:tint val="50000"/>
                <a:satMod val="180000"/>
              </a:srgbClr>
            </a:duotone>
          </a:blip>
          <a:stretch>
            <a:fillRect/>
          </a:stretch>
        </p:blipFill>
        <p:spPr>
          <a:xfrm>
            <a:off x="12942" y="3017990"/>
            <a:ext cx="6634607" cy="2259332"/>
          </a:xfrm>
          <a:prstGeom prst="rect">
            <a:avLst/>
          </a:prstGeom>
        </p:spPr>
      </p:pic>
      <p:pic>
        <p:nvPicPr>
          <p:cNvPr id="6" name="Picture 5">
            <a:extLst>
              <a:ext uri="{FF2B5EF4-FFF2-40B4-BE49-F238E27FC236}">
                <a16:creationId xmlns:a16="http://schemas.microsoft.com/office/drawing/2014/main" id="{1F192529-4725-B277-5F26-07D4B03CBE46}"/>
              </a:ext>
            </a:extLst>
          </p:cNvPr>
          <p:cNvPicPr>
            <a:picLocks noChangeAspect="1"/>
          </p:cNvPicPr>
          <p:nvPr/>
        </p:nvPicPr>
        <p:blipFill>
          <a:blip r:embed="rId6">
            <a:duotone>
              <a:prstClr val="black"/>
              <a:srgbClr val="D9C3A5">
                <a:tint val="50000"/>
                <a:satMod val="180000"/>
              </a:srgbClr>
            </a:duotone>
          </a:blip>
          <a:stretch>
            <a:fillRect/>
          </a:stretch>
        </p:blipFill>
        <p:spPr>
          <a:xfrm>
            <a:off x="3237722" y="5378763"/>
            <a:ext cx="3396885" cy="1479238"/>
          </a:xfrm>
          <a:prstGeom prst="rect">
            <a:avLst/>
          </a:prstGeom>
        </p:spPr>
      </p:pic>
      <p:pic>
        <p:nvPicPr>
          <p:cNvPr id="12" name="Picture 11">
            <a:extLst>
              <a:ext uri="{FF2B5EF4-FFF2-40B4-BE49-F238E27FC236}">
                <a16:creationId xmlns:a16="http://schemas.microsoft.com/office/drawing/2014/main" id="{55668BF6-CC4B-187D-70AB-C6BF29C8B417}"/>
              </a:ext>
            </a:extLst>
          </p:cNvPr>
          <p:cNvPicPr>
            <a:picLocks noChangeAspect="1"/>
          </p:cNvPicPr>
          <p:nvPr/>
        </p:nvPicPr>
        <p:blipFill>
          <a:blip r:embed="rId7"/>
          <a:stretch>
            <a:fillRect/>
          </a:stretch>
        </p:blipFill>
        <p:spPr>
          <a:xfrm>
            <a:off x="6668143" y="3017991"/>
            <a:ext cx="5523857" cy="3840010"/>
          </a:xfrm>
          <a:prstGeom prst="rect">
            <a:avLst/>
          </a:prstGeom>
        </p:spPr>
      </p:pic>
      <p:sp>
        <p:nvSpPr>
          <p:cNvPr id="13" name="TextBox 12">
            <a:extLst>
              <a:ext uri="{FF2B5EF4-FFF2-40B4-BE49-F238E27FC236}">
                <a16:creationId xmlns:a16="http://schemas.microsoft.com/office/drawing/2014/main" id="{0A7C2393-EE1E-CCAE-F4BC-B2D40AE8AD2B}"/>
              </a:ext>
            </a:extLst>
          </p:cNvPr>
          <p:cNvSpPr txBox="1"/>
          <p:nvPr/>
        </p:nvSpPr>
        <p:spPr>
          <a:xfrm>
            <a:off x="148281" y="1351402"/>
            <a:ext cx="11936627" cy="1200329"/>
          </a:xfrm>
          <a:prstGeom prst="rect">
            <a:avLst/>
          </a:prstGeom>
          <a:noFill/>
        </p:spPr>
        <p:txBody>
          <a:bodyPr wrap="square" rtlCol="0">
            <a:spAutoFit/>
          </a:bodyPr>
          <a:lstStyle/>
          <a:p>
            <a:pPr algn="ctr"/>
            <a:r>
              <a:rPr lang="en-US" sz="2400" dirty="0">
                <a:solidFill>
                  <a:schemeClr val="bg1">
                    <a:lumMod val="95000"/>
                  </a:schemeClr>
                </a:solidFill>
                <a:highlight>
                  <a:srgbClr val="000000"/>
                </a:highlight>
                <a:latin typeface="Times New Roman" panose="02020603050405020304" pitchFamily="18" charset="0"/>
                <a:cs typeface="Times New Roman" panose="02020603050405020304" pitchFamily="18" charset="0"/>
              </a:rPr>
              <a:t>Company size is often a key factor influencing compensation in the tech industry. Larger organizations may offer higher salaries due to greater resources, while smaller firms might offer less but with other benefits..</a:t>
            </a:r>
            <a:endParaRPr lang="en-IN" sz="2400" dirty="0">
              <a:solidFill>
                <a:schemeClr val="bg1">
                  <a:lumMod val="95000"/>
                </a:schemeClr>
              </a:solidFill>
              <a:highlight>
                <a:srgbClr val="000000"/>
              </a:highlight>
              <a:latin typeface="Times New Roman" panose="02020603050405020304" pitchFamily="18" charset="0"/>
              <a:cs typeface="Times New Roman" panose="02020603050405020304" pitchFamily="18" charset="0"/>
            </a:endParaRPr>
          </a:p>
        </p:txBody>
      </p:sp>
      <p:pic>
        <p:nvPicPr>
          <p:cNvPr id="17" name="Graphic 16" descr="Arrow Rotate left">
            <a:extLst>
              <a:ext uri="{FF2B5EF4-FFF2-40B4-BE49-F238E27FC236}">
                <a16:creationId xmlns:a16="http://schemas.microsoft.com/office/drawing/2014/main" id="{D7397A7F-5973-0DBE-E699-48F88CAAFC9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rot="15403613">
            <a:off x="2468158" y="5060503"/>
            <a:ext cx="914400" cy="914400"/>
          </a:xfrm>
          <a:prstGeom prst="rect">
            <a:avLst/>
          </a:prstGeom>
        </p:spPr>
      </p:pic>
    </p:spTree>
    <p:extLst>
      <p:ext uri="{BB962C8B-B14F-4D97-AF65-F5344CB8AC3E}">
        <p14:creationId xmlns:p14="http://schemas.microsoft.com/office/powerpoint/2010/main" val="24868432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flip="none" rotWithShape="1">
          <a:gsLst>
            <a:gs pos="41272">
              <a:srgbClr val="5B5B5B"/>
            </a:gs>
            <a:gs pos="0">
              <a:schemeClr val="tx1"/>
            </a:gs>
            <a:gs pos="77000">
              <a:schemeClr val="accent3">
                <a:lumMod val="95000"/>
                <a:lumOff val="5000"/>
              </a:schemeClr>
            </a:gs>
            <a:gs pos="100000">
              <a:schemeClr val="tx1"/>
            </a:gs>
          </a:gsLst>
          <a:path path="rect">
            <a:fillToRect l="100000" t="100000"/>
          </a:path>
          <a:tileRect r="-100000" b="-100000"/>
        </a:gradFill>
        <a:effectLst/>
      </p:bgPr>
    </p:bg>
    <p:spTree>
      <p:nvGrpSpPr>
        <p:cNvPr id="1" name="">
          <a:extLst>
            <a:ext uri="{FF2B5EF4-FFF2-40B4-BE49-F238E27FC236}">
              <a16:creationId xmlns:a16="http://schemas.microsoft.com/office/drawing/2014/main" id="{38F587A5-2F3B-8125-0553-C0BE5D66921F}"/>
            </a:ext>
          </a:extLst>
        </p:cNvPr>
        <p:cNvGrpSpPr/>
        <p:nvPr/>
      </p:nvGrpSpPr>
      <p:grpSpPr>
        <a:xfrm>
          <a:off x="0" y="0"/>
          <a:ext cx="0" cy="0"/>
          <a:chOff x="0" y="0"/>
          <a:chExt cx="0" cy="0"/>
        </a:xfrm>
      </p:grpSpPr>
      <p:pic>
        <p:nvPicPr>
          <p:cNvPr id="20" name="Picture 19">
            <a:extLst>
              <a:ext uri="{FF2B5EF4-FFF2-40B4-BE49-F238E27FC236}">
                <a16:creationId xmlns:a16="http://schemas.microsoft.com/office/drawing/2014/main" id="{BB346208-14C5-579D-9B68-B6D53077C4AB}"/>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3000"/>
                    </a14:imgEffect>
                    <a14:imgEffect>
                      <a14:brightnessContrast bright="-65000" contrast="6000"/>
                    </a14:imgEffect>
                  </a14:imgLayer>
                </a14:imgProps>
              </a:ext>
            </a:extLst>
          </a:blip>
          <a:stretch>
            <a:fillRect/>
          </a:stretch>
        </p:blipFill>
        <p:spPr>
          <a:xfrm>
            <a:off x="0" y="18662"/>
            <a:ext cx="12192000" cy="6857814"/>
          </a:xfrm>
          <a:prstGeom prst="rect">
            <a:avLst/>
          </a:prstGeom>
        </p:spPr>
      </p:pic>
      <p:pic>
        <p:nvPicPr>
          <p:cNvPr id="8" name="Picture 7">
            <a:extLst>
              <a:ext uri="{FF2B5EF4-FFF2-40B4-BE49-F238E27FC236}">
                <a16:creationId xmlns:a16="http://schemas.microsoft.com/office/drawing/2014/main" id="{3D1F97AA-9528-B78B-5E3E-A61FF7FA978A}"/>
              </a:ext>
            </a:extLst>
          </p:cNvPr>
          <p:cNvPicPr>
            <a:picLocks noChangeAspect="1"/>
          </p:cNvPicPr>
          <p:nvPr/>
        </p:nvPicPr>
        <p:blipFill>
          <a:blip r:embed="rId5"/>
          <a:stretch>
            <a:fillRect/>
          </a:stretch>
        </p:blipFill>
        <p:spPr>
          <a:xfrm>
            <a:off x="0" y="701037"/>
            <a:ext cx="9584931" cy="1771575"/>
          </a:xfrm>
          <a:prstGeom prst="rect">
            <a:avLst/>
          </a:prstGeom>
        </p:spPr>
      </p:pic>
      <p:pic>
        <p:nvPicPr>
          <p:cNvPr id="10" name="Picture 9">
            <a:extLst>
              <a:ext uri="{FF2B5EF4-FFF2-40B4-BE49-F238E27FC236}">
                <a16:creationId xmlns:a16="http://schemas.microsoft.com/office/drawing/2014/main" id="{450F294E-4561-2974-EA91-9F3016628877}"/>
              </a:ext>
            </a:extLst>
          </p:cNvPr>
          <p:cNvPicPr>
            <a:picLocks noChangeAspect="1"/>
          </p:cNvPicPr>
          <p:nvPr/>
        </p:nvPicPr>
        <p:blipFill>
          <a:blip r:embed="rId6"/>
          <a:stretch>
            <a:fillRect/>
          </a:stretch>
        </p:blipFill>
        <p:spPr>
          <a:xfrm>
            <a:off x="9625360" y="747689"/>
            <a:ext cx="2524693" cy="1678269"/>
          </a:xfrm>
          <a:prstGeom prst="rect">
            <a:avLst/>
          </a:prstGeom>
        </p:spPr>
      </p:pic>
      <p:pic>
        <p:nvPicPr>
          <p:cNvPr id="17" name="Graphic 16" descr="Arrow Rotate left">
            <a:extLst>
              <a:ext uri="{FF2B5EF4-FFF2-40B4-BE49-F238E27FC236}">
                <a16:creationId xmlns:a16="http://schemas.microsoft.com/office/drawing/2014/main" id="{DA88FE98-FF16-7220-B14D-E109CBDEB00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15403613">
            <a:off x="3093308" y="5471519"/>
            <a:ext cx="914400" cy="914400"/>
          </a:xfrm>
          <a:prstGeom prst="rect">
            <a:avLst/>
          </a:prstGeom>
        </p:spPr>
      </p:pic>
      <p:pic>
        <p:nvPicPr>
          <p:cNvPr id="15" name="Picture 14">
            <a:extLst>
              <a:ext uri="{FF2B5EF4-FFF2-40B4-BE49-F238E27FC236}">
                <a16:creationId xmlns:a16="http://schemas.microsoft.com/office/drawing/2014/main" id="{81826422-A390-9EB0-9F44-B48C2D12FDE1}"/>
              </a:ext>
            </a:extLst>
          </p:cNvPr>
          <p:cNvPicPr>
            <a:picLocks noChangeAspect="1"/>
          </p:cNvPicPr>
          <p:nvPr/>
        </p:nvPicPr>
        <p:blipFill>
          <a:blip r:embed="rId9"/>
          <a:stretch>
            <a:fillRect/>
          </a:stretch>
        </p:blipFill>
        <p:spPr>
          <a:xfrm>
            <a:off x="41188" y="2481944"/>
            <a:ext cx="7162045" cy="4376056"/>
          </a:xfrm>
          <a:prstGeom prst="rect">
            <a:avLst/>
          </a:prstGeom>
        </p:spPr>
      </p:pic>
      <p:pic>
        <p:nvPicPr>
          <p:cNvPr id="19" name="Picture 18">
            <a:extLst>
              <a:ext uri="{FF2B5EF4-FFF2-40B4-BE49-F238E27FC236}">
                <a16:creationId xmlns:a16="http://schemas.microsoft.com/office/drawing/2014/main" id="{3E0138B6-2A7C-C0EF-80FC-E1D65EF87B33}"/>
              </a:ext>
            </a:extLst>
          </p:cNvPr>
          <p:cNvPicPr>
            <a:picLocks noChangeAspect="1"/>
          </p:cNvPicPr>
          <p:nvPr/>
        </p:nvPicPr>
        <p:blipFill>
          <a:blip r:embed="rId10"/>
          <a:stretch>
            <a:fillRect/>
          </a:stretch>
        </p:blipFill>
        <p:spPr>
          <a:xfrm>
            <a:off x="7203233" y="2472612"/>
            <a:ext cx="4987250" cy="4385388"/>
          </a:xfrm>
          <a:prstGeom prst="rect">
            <a:avLst/>
          </a:prstGeom>
        </p:spPr>
      </p:pic>
      <p:sp>
        <p:nvSpPr>
          <p:cNvPr id="22" name="TextBox 21">
            <a:extLst>
              <a:ext uri="{FF2B5EF4-FFF2-40B4-BE49-F238E27FC236}">
                <a16:creationId xmlns:a16="http://schemas.microsoft.com/office/drawing/2014/main" id="{04CA2920-9929-A21E-2063-C32B8B4273AE}"/>
              </a:ext>
            </a:extLst>
          </p:cNvPr>
          <p:cNvSpPr txBox="1"/>
          <p:nvPr/>
        </p:nvSpPr>
        <p:spPr>
          <a:xfrm>
            <a:off x="0" y="18662"/>
            <a:ext cx="6097554" cy="523220"/>
          </a:xfrm>
          <a:prstGeom prst="rect">
            <a:avLst/>
          </a:prstGeom>
          <a:noFill/>
        </p:spPr>
        <p:txBody>
          <a:bodyPr wrap="square">
            <a:spAutoFit/>
          </a:bodyPr>
          <a:lstStyle/>
          <a:p>
            <a:r>
              <a:rPr lang="en-IN" sz="2800" b="1" dirty="0">
                <a:solidFill>
                  <a:schemeClr val="bg1"/>
                </a:solidFill>
              </a:rPr>
              <a:t>PYTHON CODE</a:t>
            </a:r>
          </a:p>
        </p:txBody>
      </p:sp>
    </p:spTree>
    <p:extLst>
      <p:ext uri="{BB962C8B-B14F-4D97-AF65-F5344CB8AC3E}">
        <p14:creationId xmlns:p14="http://schemas.microsoft.com/office/powerpoint/2010/main" val="16092830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F66894CC-58B6-73F9-1D6D-7C6D252B5594}"/>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95DA000F-E717-7CD8-BD97-A7A64F431B03}"/>
              </a:ext>
            </a:extLst>
          </p:cNvPr>
          <p:cNvSpPr txBox="1"/>
          <p:nvPr/>
        </p:nvSpPr>
        <p:spPr>
          <a:xfrm>
            <a:off x="2345871" y="95073"/>
            <a:ext cx="7500258"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3600" b="0" i="0" u="none" strike="noStrike" kern="1200" cap="none" spc="0" normalizeH="0" baseline="0" noProof="0" dirty="0">
                <a:ln>
                  <a:noFill/>
                </a:ln>
                <a:solidFill>
                  <a:prstClr val="white"/>
                </a:solidFill>
                <a:effectLst/>
                <a:uLnTx/>
                <a:uFillTx/>
                <a:latin typeface="Arial Black" panose="020B0A04020102020204" pitchFamily="34" charset="0"/>
                <a:ea typeface="+mn-ea"/>
                <a:cs typeface="+mn-cs"/>
              </a:rPr>
              <a:t>PROBLEM STATEMENT ---- 04</a:t>
            </a:r>
          </a:p>
        </p:txBody>
      </p:sp>
      <p:pic>
        <p:nvPicPr>
          <p:cNvPr id="2" name="Picture 1">
            <a:extLst>
              <a:ext uri="{FF2B5EF4-FFF2-40B4-BE49-F238E27FC236}">
                <a16:creationId xmlns:a16="http://schemas.microsoft.com/office/drawing/2014/main" id="{DBB6D810-2A11-2AC2-2FC9-59B6C2ABDF97}"/>
              </a:ext>
            </a:extLst>
          </p:cNvPr>
          <p:cNvPicPr>
            <a:picLocks noChangeAspect="1"/>
          </p:cNvPicPr>
          <p:nvPr/>
        </p:nvPicPr>
        <p:blipFill>
          <a:blip r:embed="rId2"/>
          <a:stretch>
            <a:fillRect/>
          </a:stretch>
        </p:blipFill>
        <p:spPr>
          <a:xfrm>
            <a:off x="2708209" y="3293698"/>
            <a:ext cx="6932645" cy="3429000"/>
          </a:xfrm>
          <a:prstGeom prst="rect">
            <a:avLst/>
          </a:prstGeom>
        </p:spPr>
      </p:pic>
    </p:spTree>
    <p:extLst>
      <p:ext uri="{BB962C8B-B14F-4D97-AF65-F5344CB8AC3E}">
        <p14:creationId xmlns:p14="http://schemas.microsoft.com/office/powerpoint/2010/main" val="37717734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40000"/>
                <a:lumOff val="60000"/>
              </a:schemeClr>
            </a:gs>
            <a:gs pos="77000">
              <a:schemeClr val="bg1">
                <a:lumMod val="75000"/>
              </a:schemeClr>
            </a:gs>
            <a:gs pos="100000">
              <a:schemeClr val="tx1"/>
            </a:gs>
          </a:gsLst>
          <a:path path="circle">
            <a:fillToRect l="50000" t="130000" r="50000" b="-30000"/>
          </a:path>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36E462-BE9C-8F6E-CC0F-90CDC2EE5C6A}"/>
              </a:ext>
            </a:extLst>
          </p:cNvPr>
          <p:cNvSpPr>
            <a:spLocks noGrp="1"/>
          </p:cNvSpPr>
          <p:nvPr>
            <p:ph type="title"/>
          </p:nvPr>
        </p:nvSpPr>
        <p:spPr>
          <a:xfrm>
            <a:off x="172994" y="-161233"/>
            <a:ext cx="12192000" cy="1154756"/>
          </a:xfrm>
        </p:spPr>
        <p:txBody>
          <a:bodyPr>
            <a:normAutofit/>
          </a:bodyPr>
          <a:lstStyle/>
          <a:p>
            <a:r>
              <a:rPr lang="en-US" sz="3600" b="1" i="1" dirty="0">
                <a:solidFill>
                  <a:schemeClr val="bg1">
                    <a:lumMod val="95000"/>
                  </a:schemeClr>
                </a:solidFill>
                <a:highlight>
                  <a:srgbClr val="000000"/>
                </a:highlight>
                <a:latin typeface="Times New Roman" panose="02020603050405020304" pitchFamily="18" charset="0"/>
                <a:cs typeface="Times New Roman" panose="02020603050405020304" pitchFamily="18" charset="0"/>
              </a:rPr>
              <a:t>Find the maximum salaries offered at each experience level</a:t>
            </a:r>
            <a:endParaRPr lang="en-IN" sz="3600" b="1" i="1" dirty="0">
              <a:solidFill>
                <a:schemeClr val="bg1">
                  <a:lumMod val="95000"/>
                </a:schemeClr>
              </a:solidFill>
              <a:highlight>
                <a:srgbClr val="000000"/>
              </a:highlight>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DC6C28B5-B94B-E70D-A333-6DF1491FF8DD}"/>
              </a:ext>
            </a:extLst>
          </p:cNvPr>
          <p:cNvPicPr>
            <a:picLocks noChangeAspect="1"/>
          </p:cNvPicPr>
          <p:nvPr/>
        </p:nvPicPr>
        <p:blipFill>
          <a:blip r:embed="rId2">
            <a:duotone>
              <a:prstClr val="black"/>
              <a:srgbClr val="D9C3A5">
                <a:tint val="50000"/>
                <a:satMod val="180000"/>
              </a:srgbClr>
            </a:duotone>
          </a:blip>
          <a:stretch>
            <a:fillRect/>
          </a:stretch>
        </p:blipFill>
        <p:spPr>
          <a:xfrm>
            <a:off x="35004" y="2718485"/>
            <a:ext cx="5249008" cy="2199503"/>
          </a:xfrm>
          <a:prstGeom prst="rect">
            <a:avLst/>
          </a:prstGeom>
        </p:spPr>
      </p:pic>
      <p:pic>
        <p:nvPicPr>
          <p:cNvPr id="6" name="Picture 5">
            <a:extLst>
              <a:ext uri="{FF2B5EF4-FFF2-40B4-BE49-F238E27FC236}">
                <a16:creationId xmlns:a16="http://schemas.microsoft.com/office/drawing/2014/main" id="{E2BEA306-547E-5F67-27A8-93FB8C52C24F}"/>
              </a:ext>
            </a:extLst>
          </p:cNvPr>
          <p:cNvPicPr>
            <a:picLocks noChangeAspect="1"/>
          </p:cNvPicPr>
          <p:nvPr/>
        </p:nvPicPr>
        <p:blipFill>
          <a:blip r:embed="rId3">
            <a:duotone>
              <a:prstClr val="black"/>
              <a:srgbClr val="D9C3A5">
                <a:tint val="50000"/>
                <a:satMod val="180000"/>
              </a:srgbClr>
            </a:duotone>
          </a:blip>
          <a:stretch>
            <a:fillRect/>
          </a:stretch>
        </p:blipFill>
        <p:spPr>
          <a:xfrm>
            <a:off x="2344638" y="4917990"/>
            <a:ext cx="2939374" cy="1900240"/>
          </a:xfrm>
          <a:prstGeom prst="rect">
            <a:avLst/>
          </a:prstGeom>
        </p:spPr>
      </p:pic>
      <p:pic>
        <p:nvPicPr>
          <p:cNvPr id="8" name="Picture 7">
            <a:extLst>
              <a:ext uri="{FF2B5EF4-FFF2-40B4-BE49-F238E27FC236}">
                <a16:creationId xmlns:a16="http://schemas.microsoft.com/office/drawing/2014/main" id="{80A2F9A1-E915-3CCB-142C-B36A0CE066F6}"/>
              </a:ext>
            </a:extLst>
          </p:cNvPr>
          <p:cNvPicPr>
            <a:picLocks noChangeAspect="1"/>
          </p:cNvPicPr>
          <p:nvPr/>
        </p:nvPicPr>
        <p:blipFill>
          <a:blip r:embed="rId4"/>
          <a:stretch>
            <a:fillRect/>
          </a:stretch>
        </p:blipFill>
        <p:spPr>
          <a:xfrm>
            <a:off x="0" y="993525"/>
            <a:ext cx="9465276" cy="1630408"/>
          </a:xfrm>
          <a:prstGeom prst="rect">
            <a:avLst/>
          </a:prstGeom>
        </p:spPr>
      </p:pic>
      <p:pic>
        <p:nvPicPr>
          <p:cNvPr id="10" name="Picture 9">
            <a:extLst>
              <a:ext uri="{FF2B5EF4-FFF2-40B4-BE49-F238E27FC236}">
                <a16:creationId xmlns:a16="http://schemas.microsoft.com/office/drawing/2014/main" id="{1C4DAD00-4828-321D-2C44-46A72CAD1B1D}"/>
              </a:ext>
            </a:extLst>
          </p:cNvPr>
          <p:cNvPicPr>
            <a:picLocks noChangeAspect="1"/>
          </p:cNvPicPr>
          <p:nvPr/>
        </p:nvPicPr>
        <p:blipFill>
          <a:blip r:embed="rId5"/>
          <a:stretch>
            <a:fillRect/>
          </a:stretch>
        </p:blipFill>
        <p:spPr>
          <a:xfrm>
            <a:off x="9564130" y="993524"/>
            <a:ext cx="2627870" cy="1630407"/>
          </a:xfrm>
          <a:prstGeom prst="rect">
            <a:avLst/>
          </a:prstGeom>
        </p:spPr>
      </p:pic>
      <p:pic>
        <p:nvPicPr>
          <p:cNvPr id="12" name="Graphic 11" descr="Arrow Rotate left">
            <a:extLst>
              <a:ext uri="{FF2B5EF4-FFF2-40B4-BE49-F238E27FC236}">
                <a16:creationId xmlns:a16="http://schemas.microsoft.com/office/drawing/2014/main" id="{6CBEBEEA-9CAD-A8EC-5B4E-19720B94046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14385682">
            <a:off x="1067496" y="4770229"/>
            <a:ext cx="1344867" cy="1344867"/>
          </a:xfrm>
          <a:prstGeom prst="rect">
            <a:avLst/>
          </a:prstGeom>
        </p:spPr>
      </p:pic>
      <p:pic>
        <p:nvPicPr>
          <p:cNvPr id="14" name="Picture 13">
            <a:extLst>
              <a:ext uri="{FF2B5EF4-FFF2-40B4-BE49-F238E27FC236}">
                <a16:creationId xmlns:a16="http://schemas.microsoft.com/office/drawing/2014/main" id="{843042EA-6169-9BFC-14EE-2FFB96153E6B}"/>
              </a:ext>
            </a:extLst>
          </p:cNvPr>
          <p:cNvPicPr>
            <a:picLocks noChangeAspect="1"/>
          </p:cNvPicPr>
          <p:nvPr/>
        </p:nvPicPr>
        <p:blipFill>
          <a:blip r:embed="rId8"/>
          <a:stretch>
            <a:fillRect/>
          </a:stretch>
        </p:blipFill>
        <p:spPr>
          <a:xfrm>
            <a:off x="5393328" y="2718486"/>
            <a:ext cx="6798672" cy="4099744"/>
          </a:xfrm>
          <a:prstGeom prst="rect">
            <a:avLst/>
          </a:prstGeom>
        </p:spPr>
      </p:pic>
    </p:spTree>
    <p:extLst>
      <p:ext uri="{BB962C8B-B14F-4D97-AF65-F5344CB8AC3E}">
        <p14:creationId xmlns:p14="http://schemas.microsoft.com/office/powerpoint/2010/main" val="27119756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F76A718F-2033-B3AD-D44D-E54A0A6630E3}"/>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C5B70A3D-3970-4E7D-8C5F-E5D130DAB2BA}"/>
              </a:ext>
            </a:extLst>
          </p:cNvPr>
          <p:cNvSpPr txBox="1"/>
          <p:nvPr/>
        </p:nvSpPr>
        <p:spPr>
          <a:xfrm>
            <a:off x="2345871" y="682901"/>
            <a:ext cx="7500258"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3600" b="0" i="0" u="none" strike="noStrike" kern="1200" cap="none" spc="0" normalizeH="0" baseline="0" noProof="0" dirty="0">
                <a:ln>
                  <a:noFill/>
                </a:ln>
                <a:solidFill>
                  <a:prstClr val="white"/>
                </a:solidFill>
                <a:effectLst/>
                <a:uLnTx/>
                <a:uFillTx/>
                <a:latin typeface="Arial Black" panose="020B0A04020102020204" pitchFamily="34" charset="0"/>
                <a:ea typeface="+mn-ea"/>
                <a:cs typeface="+mn-cs"/>
              </a:rPr>
              <a:t>PROBLEM STATEMENT ---- 05</a:t>
            </a:r>
          </a:p>
        </p:txBody>
      </p:sp>
      <p:pic>
        <p:nvPicPr>
          <p:cNvPr id="2" name="Picture 1">
            <a:extLst>
              <a:ext uri="{FF2B5EF4-FFF2-40B4-BE49-F238E27FC236}">
                <a16:creationId xmlns:a16="http://schemas.microsoft.com/office/drawing/2014/main" id="{056BD473-2F31-7F84-F0C2-15A41CDC6234}"/>
              </a:ext>
            </a:extLst>
          </p:cNvPr>
          <p:cNvPicPr>
            <a:picLocks noChangeAspect="1"/>
          </p:cNvPicPr>
          <p:nvPr/>
        </p:nvPicPr>
        <p:blipFill>
          <a:blip r:embed="rId2"/>
          <a:stretch>
            <a:fillRect/>
          </a:stretch>
        </p:blipFill>
        <p:spPr>
          <a:xfrm>
            <a:off x="2708209" y="3293698"/>
            <a:ext cx="6932645" cy="3429000"/>
          </a:xfrm>
          <a:prstGeom prst="rect">
            <a:avLst/>
          </a:prstGeom>
        </p:spPr>
      </p:pic>
    </p:spTree>
    <p:extLst>
      <p:ext uri="{BB962C8B-B14F-4D97-AF65-F5344CB8AC3E}">
        <p14:creationId xmlns:p14="http://schemas.microsoft.com/office/powerpoint/2010/main" val="39341088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AEFC836-A075-FFF5-4640-3EDC0ECCC2C2}"/>
              </a:ext>
            </a:extLst>
          </p:cNvPr>
          <p:cNvPicPr>
            <a:picLocks noChangeAspect="1"/>
          </p:cNvPicPr>
          <p:nvPr/>
        </p:nvPicPr>
        <p:blipFill>
          <a:blip r:embed="rId2"/>
          <a:stretch>
            <a:fillRect/>
          </a:stretch>
        </p:blipFill>
        <p:spPr>
          <a:xfrm>
            <a:off x="0" y="10591"/>
            <a:ext cx="12191999" cy="6836817"/>
          </a:xfrm>
          <a:prstGeom prst="rect">
            <a:avLst/>
          </a:prstGeom>
        </p:spPr>
      </p:pic>
      <p:sp useBgFill="1">
        <p:nvSpPr>
          <p:cNvPr id="2" name="Title 1">
            <a:extLst>
              <a:ext uri="{FF2B5EF4-FFF2-40B4-BE49-F238E27FC236}">
                <a16:creationId xmlns:a16="http://schemas.microsoft.com/office/drawing/2014/main" id="{8BE9452D-781E-D22D-0ECB-A22371BE56AB}"/>
              </a:ext>
            </a:extLst>
          </p:cNvPr>
          <p:cNvSpPr>
            <a:spLocks noGrp="1"/>
          </p:cNvSpPr>
          <p:nvPr>
            <p:ph type="title"/>
          </p:nvPr>
        </p:nvSpPr>
        <p:spPr>
          <a:xfrm>
            <a:off x="0" y="-41815"/>
            <a:ext cx="12192000" cy="1200329"/>
          </a:xfrm>
          <a:effectLst>
            <a:softEdge rad="76200"/>
          </a:effectLst>
        </p:spPr>
        <p:txBody>
          <a:bodyPr wrap="square">
            <a:normAutofit/>
          </a:bodyPr>
          <a:lstStyle/>
          <a:p>
            <a:pPr algn="ctr"/>
            <a:r>
              <a:rPr lang="en-US" sz="3600" b="1" i="1" dirty="0">
                <a:solidFill>
                  <a:schemeClr val="bg1"/>
                </a:solidFill>
                <a:highlight>
                  <a:srgbClr val="000000"/>
                </a:highlight>
                <a:latin typeface="Times New Roman" panose="02020603050405020304" pitchFamily="18" charset="0"/>
                <a:cs typeface="Times New Roman" panose="02020603050405020304" pitchFamily="18" charset="0"/>
              </a:rPr>
              <a:t>Which company size employs the most people at specific experience levels</a:t>
            </a:r>
            <a:endParaRPr lang="en-IN" sz="7200" b="1" i="1" dirty="0">
              <a:solidFill>
                <a:schemeClr val="bg1"/>
              </a:solidFill>
              <a:highlight>
                <a:srgbClr val="000000"/>
              </a:highlight>
              <a:latin typeface="Times New Roman" panose="02020603050405020304" pitchFamily="18" charset="0"/>
              <a:cs typeface="Times New Roman" panose="02020603050405020304" pitchFamily="18" charset="0"/>
            </a:endParaRPr>
          </a:p>
        </p:txBody>
      </p:sp>
      <p:pic>
        <p:nvPicPr>
          <p:cNvPr id="12" name="Picture 11">
            <a:extLst>
              <a:ext uri="{FF2B5EF4-FFF2-40B4-BE49-F238E27FC236}">
                <a16:creationId xmlns:a16="http://schemas.microsoft.com/office/drawing/2014/main" id="{045DB0B7-CDB6-126B-A1A1-BE0B82AF7A30}"/>
              </a:ext>
            </a:extLst>
          </p:cNvPr>
          <p:cNvPicPr>
            <a:picLocks noChangeAspect="1"/>
          </p:cNvPicPr>
          <p:nvPr/>
        </p:nvPicPr>
        <p:blipFill>
          <a:blip r:embed="rId3"/>
          <a:stretch>
            <a:fillRect/>
          </a:stretch>
        </p:blipFill>
        <p:spPr>
          <a:xfrm>
            <a:off x="0" y="3363360"/>
            <a:ext cx="5520722" cy="3484049"/>
          </a:xfrm>
          <a:prstGeom prst="rect">
            <a:avLst/>
          </a:prstGeom>
        </p:spPr>
      </p:pic>
      <p:pic>
        <p:nvPicPr>
          <p:cNvPr id="16" name="Picture 15">
            <a:extLst>
              <a:ext uri="{FF2B5EF4-FFF2-40B4-BE49-F238E27FC236}">
                <a16:creationId xmlns:a16="http://schemas.microsoft.com/office/drawing/2014/main" id="{6825AE2C-4D15-305E-BFF9-4C76077C7838}"/>
              </a:ext>
            </a:extLst>
          </p:cNvPr>
          <p:cNvPicPr>
            <a:picLocks noChangeAspect="1"/>
          </p:cNvPicPr>
          <p:nvPr/>
        </p:nvPicPr>
        <p:blipFill>
          <a:blip r:embed="rId4">
            <a:duotone>
              <a:prstClr val="black"/>
              <a:srgbClr val="D9C3A5">
                <a:tint val="50000"/>
                <a:satMod val="180000"/>
              </a:srgbClr>
            </a:duotone>
          </a:blip>
          <a:stretch>
            <a:fillRect/>
          </a:stretch>
        </p:blipFill>
        <p:spPr>
          <a:xfrm>
            <a:off x="5535827" y="3401719"/>
            <a:ext cx="6562010" cy="1427393"/>
          </a:xfrm>
          <a:prstGeom prst="rect">
            <a:avLst/>
          </a:prstGeom>
        </p:spPr>
      </p:pic>
      <p:pic>
        <p:nvPicPr>
          <p:cNvPr id="18" name="Picture 17">
            <a:extLst>
              <a:ext uri="{FF2B5EF4-FFF2-40B4-BE49-F238E27FC236}">
                <a16:creationId xmlns:a16="http://schemas.microsoft.com/office/drawing/2014/main" id="{7206FC5A-2AE8-C6CA-BC5A-772C134B43F2}"/>
              </a:ext>
            </a:extLst>
          </p:cNvPr>
          <p:cNvPicPr>
            <a:picLocks noChangeAspect="1"/>
          </p:cNvPicPr>
          <p:nvPr/>
        </p:nvPicPr>
        <p:blipFill>
          <a:blip r:embed="rId5"/>
          <a:stretch>
            <a:fillRect/>
          </a:stretch>
        </p:blipFill>
        <p:spPr>
          <a:xfrm>
            <a:off x="0" y="1185550"/>
            <a:ext cx="7707086" cy="2150774"/>
          </a:xfrm>
          <a:prstGeom prst="rect">
            <a:avLst/>
          </a:prstGeom>
        </p:spPr>
      </p:pic>
      <p:pic>
        <p:nvPicPr>
          <p:cNvPr id="20" name="Picture 19">
            <a:extLst>
              <a:ext uri="{FF2B5EF4-FFF2-40B4-BE49-F238E27FC236}">
                <a16:creationId xmlns:a16="http://schemas.microsoft.com/office/drawing/2014/main" id="{F084A257-0D4F-C8EA-6ED3-FE50DF631284}"/>
              </a:ext>
            </a:extLst>
          </p:cNvPr>
          <p:cNvPicPr>
            <a:picLocks noChangeAspect="1"/>
          </p:cNvPicPr>
          <p:nvPr/>
        </p:nvPicPr>
        <p:blipFill>
          <a:blip r:embed="rId6"/>
          <a:stretch>
            <a:fillRect/>
          </a:stretch>
        </p:blipFill>
        <p:spPr>
          <a:xfrm>
            <a:off x="7931020" y="1185548"/>
            <a:ext cx="4166817" cy="2150774"/>
          </a:xfrm>
          <a:prstGeom prst="rect">
            <a:avLst/>
          </a:prstGeom>
        </p:spPr>
      </p:pic>
      <p:pic>
        <p:nvPicPr>
          <p:cNvPr id="22" name="Picture 21">
            <a:extLst>
              <a:ext uri="{FF2B5EF4-FFF2-40B4-BE49-F238E27FC236}">
                <a16:creationId xmlns:a16="http://schemas.microsoft.com/office/drawing/2014/main" id="{1B476FFE-594B-C4F7-7920-60EA94157E3F}"/>
              </a:ext>
            </a:extLst>
          </p:cNvPr>
          <p:cNvPicPr>
            <a:picLocks noChangeAspect="1"/>
          </p:cNvPicPr>
          <p:nvPr/>
        </p:nvPicPr>
        <p:blipFill>
          <a:blip r:embed="rId7">
            <a:duotone>
              <a:prstClr val="black"/>
              <a:srgbClr val="D9C3A5">
                <a:tint val="50000"/>
                <a:satMod val="180000"/>
              </a:srgbClr>
            </a:duotone>
          </a:blip>
          <a:stretch>
            <a:fillRect/>
          </a:stretch>
        </p:blipFill>
        <p:spPr>
          <a:xfrm>
            <a:off x="5520722" y="4894511"/>
            <a:ext cx="3296110" cy="1952898"/>
          </a:xfrm>
          <a:prstGeom prst="rect">
            <a:avLst/>
          </a:prstGeom>
        </p:spPr>
      </p:pic>
    </p:spTree>
    <p:extLst>
      <p:ext uri="{BB962C8B-B14F-4D97-AF65-F5344CB8AC3E}">
        <p14:creationId xmlns:p14="http://schemas.microsoft.com/office/powerpoint/2010/main" val="14153694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8FA5156-51C5-92C9-3885-9359DBA8925E}"/>
              </a:ext>
            </a:extLst>
          </p:cNvPr>
          <p:cNvPicPr>
            <a:picLocks noChangeAspect="1"/>
          </p:cNvPicPr>
          <p:nvPr/>
        </p:nvPicPr>
        <p:blipFill>
          <a:blip r:embed="rId2"/>
          <a:stretch>
            <a:fillRect/>
          </a:stretch>
        </p:blipFill>
        <p:spPr>
          <a:xfrm>
            <a:off x="0" y="1"/>
            <a:ext cx="12192000" cy="6858000"/>
          </a:xfrm>
          <a:prstGeom prst="rect">
            <a:avLst/>
          </a:prstGeom>
        </p:spPr>
      </p:pic>
    </p:spTree>
    <p:extLst>
      <p:ext uri="{BB962C8B-B14F-4D97-AF65-F5344CB8AC3E}">
        <p14:creationId xmlns:p14="http://schemas.microsoft.com/office/powerpoint/2010/main" val="8896781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06417468-4233-5454-1EF3-DE55EAAB5680}"/>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FCDD879A-34FC-7995-6860-6AE3C3A74321}"/>
              </a:ext>
            </a:extLst>
          </p:cNvPr>
          <p:cNvSpPr txBox="1"/>
          <p:nvPr/>
        </p:nvSpPr>
        <p:spPr>
          <a:xfrm>
            <a:off x="2345871" y="524280"/>
            <a:ext cx="7500258"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3600" b="0" i="0" u="none" strike="noStrike" kern="1200" cap="none" spc="0" normalizeH="0" baseline="0" noProof="0" dirty="0">
                <a:ln>
                  <a:noFill/>
                </a:ln>
                <a:solidFill>
                  <a:prstClr val="white"/>
                </a:solidFill>
                <a:effectLst/>
                <a:uLnTx/>
                <a:uFillTx/>
                <a:latin typeface="Arial Black" panose="020B0A04020102020204" pitchFamily="34" charset="0"/>
                <a:ea typeface="+mn-ea"/>
                <a:cs typeface="+mn-cs"/>
              </a:rPr>
              <a:t>PROBLEM STATEMENT ---- 06</a:t>
            </a:r>
          </a:p>
        </p:txBody>
      </p:sp>
      <p:pic>
        <p:nvPicPr>
          <p:cNvPr id="2" name="Picture 1">
            <a:extLst>
              <a:ext uri="{FF2B5EF4-FFF2-40B4-BE49-F238E27FC236}">
                <a16:creationId xmlns:a16="http://schemas.microsoft.com/office/drawing/2014/main" id="{783EFC01-85A4-4429-4BB0-84C5CC4EBA98}"/>
              </a:ext>
            </a:extLst>
          </p:cNvPr>
          <p:cNvPicPr>
            <a:picLocks noChangeAspect="1"/>
          </p:cNvPicPr>
          <p:nvPr/>
        </p:nvPicPr>
        <p:blipFill>
          <a:blip r:embed="rId2"/>
          <a:stretch>
            <a:fillRect/>
          </a:stretch>
        </p:blipFill>
        <p:spPr>
          <a:xfrm>
            <a:off x="2708209" y="3293698"/>
            <a:ext cx="6932645" cy="3429000"/>
          </a:xfrm>
          <a:prstGeom prst="rect">
            <a:avLst/>
          </a:prstGeom>
        </p:spPr>
      </p:pic>
    </p:spTree>
    <p:extLst>
      <p:ext uri="{BB962C8B-B14F-4D97-AF65-F5344CB8AC3E}">
        <p14:creationId xmlns:p14="http://schemas.microsoft.com/office/powerpoint/2010/main" val="15931304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D8C25C43-536A-160D-511B-F64490F8A547}"/>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3000"/>
                    </a14:imgEffect>
                    <a14:imgEffect>
                      <a14:brightnessContrast bright="-65000" contrast="6000"/>
                    </a14:imgEffect>
                  </a14:imgLayer>
                </a14:imgProps>
              </a:ext>
            </a:extLst>
          </a:blip>
          <a:stretch>
            <a:fillRect/>
          </a:stretch>
        </p:blipFill>
        <p:spPr>
          <a:xfrm>
            <a:off x="0" y="18662"/>
            <a:ext cx="12192000" cy="6857814"/>
          </a:xfrm>
          <a:prstGeom prst="rect">
            <a:avLst/>
          </a:prstGeom>
        </p:spPr>
      </p:pic>
      <p:sp>
        <p:nvSpPr>
          <p:cNvPr id="3" name="Rectangle 1">
            <a:extLst>
              <a:ext uri="{FF2B5EF4-FFF2-40B4-BE49-F238E27FC236}">
                <a16:creationId xmlns:a16="http://schemas.microsoft.com/office/drawing/2014/main" id="{35F7D3F7-1612-6B66-7DDF-BD633C7ABF4A}"/>
              </a:ext>
            </a:extLst>
          </p:cNvPr>
          <p:cNvSpPr>
            <a:spLocks noGrp="1" noChangeArrowheads="1"/>
          </p:cNvSpPr>
          <p:nvPr>
            <p:ph type="title"/>
          </p:nvPr>
        </p:nvSpPr>
        <p:spPr bwMode="auto">
          <a:xfrm>
            <a:off x="1040930" y="109043"/>
            <a:ext cx="9648795"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3600" b="1" i="1" u="none" strike="noStrike" cap="none" normalizeH="0" baseline="0" dirty="0">
                <a:ln>
                  <a:noFill/>
                </a:ln>
                <a:solidFill>
                  <a:schemeClr val="bg1"/>
                </a:solidFill>
                <a:effectLst/>
                <a:highlight>
                  <a:srgbClr val="000000"/>
                </a:highlight>
                <a:latin typeface="Times New Roman" panose="02020603050405020304" pitchFamily="18" charset="0"/>
                <a:cs typeface="Times New Roman" panose="02020603050405020304" pitchFamily="18" charset="0"/>
              </a:rPr>
              <a:t>Which countries are leading in tech employment?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5" name="Picture 4">
            <a:extLst>
              <a:ext uri="{FF2B5EF4-FFF2-40B4-BE49-F238E27FC236}">
                <a16:creationId xmlns:a16="http://schemas.microsoft.com/office/drawing/2014/main" id="{F467FCB3-136B-CBAE-A6B3-824631531877}"/>
              </a:ext>
            </a:extLst>
          </p:cNvPr>
          <p:cNvPicPr>
            <a:picLocks noChangeAspect="1"/>
          </p:cNvPicPr>
          <p:nvPr/>
        </p:nvPicPr>
        <p:blipFill>
          <a:blip r:embed="rId4"/>
          <a:stretch>
            <a:fillRect/>
          </a:stretch>
        </p:blipFill>
        <p:spPr>
          <a:xfrm>
            <a:off x="0" y="2636639"/>
            <a:ext cx="5165124" cy="2380204"/>
          </a:xfrm>
          <a:prstGeom prst="rect">
            <a:avLst/>
          </a:prstGeom>
        </p:spPr>
      </p:pic>
      <p:pic>
        <p:nvPicPr>
          <p:cNvPr id="7" name="Picture 6">
            <a:extLst>
              <a:ext uri="{FF2B5EF4-FFF2-40B4-BE49-F238E27FC236}">
                <a16:creationId xmlns:a16="http://schemas.microsoft.com/office/drawing/2014/main" id="{02B869AE-5875-7057-74C8-92ACB09C5491}"/>
              </a:ext>
            </a:extLst>
          </p:cNvPr>
          <p:cNvPicPr>
            <a:picLocks noChangeAspect="1"/>
          </p:cNvPicPr>
          <p:nvPr/>
        </p:nvPicPr>
        <p:blipFill>
          <a:blip r:embed="rId5"/>
          <a:stretch>
            <a:fillRect/>
          </a:stretch>
        </p:blipFill>
        <p:spPr>
          <a:xfrm>
            <a:off x="2310714" y="5016843"/>
            <a:ext cx="2854410" cy="1841157"/>
          </a:xfrm>
          <a:prstGeom prst="rect">
            <a:avLst/>
          </a:prstGeom>
        </p:spPr>
      </p:pic>
      <p:pic>
        <p:nvPicPr>
          <p:cNvPr id="13" name="Picture 12">
            <a:extLst>
              <a:ext uri="{FF2B5EF4-FFF2-40B4-BE49-F238E27FC236}">
                <a16:creationId xmlns:a16="http://schemas.microsoft.com/office/drawing/2014/main" id="{3FFDA023-28E3-31B0-ACB2-F757DC1F736B}"/>
              </a:ext>
            </a:extLst>
          </p:cNvPr>
          <p:cNvPicPr>
            <a:picLocks noChangeAspect="1"/>
          </p:cNvPicPr>
          <p:nvPr/>
        </p:nvPicPr>
        <p:blipFill>
          <a:blip r:embed="rId6"/>
          <a:srcRect l="1107"/>
          <a:stretch/>
        </p:blipFill>
        <p:spPr>
          <a:xfrm>
            <a:off x="5234473" y="2636639"/>
            <a:ext cx="6957527" cy="4221361"/>
          </a:xfrm>
          <a:prstGeom prst="rect">
            <a:avLst/>
          </a:prstGeom>
        </p:spPr>
      </p:pic>
      <p:pic>
        <p:nvPicPr>
          <p:cNvPr id="14" name="Graphic 13" descr="Arrow Rotate left">
            <a:extLst>
              <a:ext uri="{FF2B5EF4-FFF2-40B4-BE49-F238E27FC236}">
                <a16:creationId xmlns:a16="http://schemas.microsoft.com/office/drawing/2014/main" id="{8E7D06D0-FF56-D8C8-07C3-8E756D4920A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14385682">
            <a:off x="1129281" y="4856728"/>
            <a:ext cx="1344867" cy="1344867"/>
          </a:xfrm>
          <a:prstGeom prst="rect">
            <a:avLst/>
          </a:prstGeom>
        </p:spPr>
      </p:pic>
      <p:sp>
        <p:nvSpPr>
          <p:cNvPr id="4" name="TextBox 3">
            <a:extLst>
              <a:ext uri="{FF2B5EF4-FFF2-40B4-BE49-F238E27FC236}">
                <a16:creationId xmlns:a16="http://schemas.microsoft.com/office/drawing/2014/main" id="{CE6C3265-AAF0-A4D8-BF2C-129CA79D05EB}"/>
              </a:ext>
            </a:extLst>
          </p:cNvPr>
          <p:cNvSpPr txBox="1"/>
          <p:nvPr/>
        </p:nvSpPr>
        <p:spPr>
          <a:xfrm>
            <a:off x="487135" y="1197791"/>
            <a:ext cx="11217729" cy="2031325"/>
          </a:xfrm>
          <a:prstGeom prst="rect">
            <a:avLst/>
          </a:prstGeom>
          <a:noFill/>
        </p:spPr>
        <p:txBody>
          <a:bodyPr wrap="square">
            <a:spAutoFit/>
          </a:bodyPr>
          <a:lstStyle/>
          <a:p>
            <a:r>
              <a:rPr lang="en-US" b="1" dirty="0">
                <a:solidFill>
                  <a:schemeClr val="bg1"/>
                </a:solidFill>
                <a:highlight>
                  <a:srgbClr val="000000"/>
                </a:highlight>
              </a:rPr>
              <a:t>The query calculates the salary gap (difference between highest and lowest salary) for each experience level and lists these gaps in descending order of experience level.</a:t>
            </a:r>
          </a:p>
          <a:p>
            <a:r>
              <a:rPr lang="en-US" b="1" dirty="0">
                <a:solidFill>
                  <a:schemeClr val="bg1"/>
                </a:solidFill>
                <a:highlight>
                  <a:srgbClr val="000000"/>
                </a:highlight>
              </a:rPr>
              <a:t>Here, </a:t>
            </a:r>
            <a:r>
              <a:rPr kumimoji="0" lang="en-US" altLang="en-US" b="1" i="0" u="none" strike="noStrike" cap="none" normalizeH="0" baseline="0" dirty="0">
                <a:ln>
                  <a:noFill/>
                </a:ln>
                <a:solidFill>
                  <a:schemeClr val="bg1"/>
                </a:solidFill>
                <a:effectLst/>
                <a:highlight>
                  <a:srgbClr val="000000"/>
                </a:highlight>
                <a:latin typeface="Arial" panose="020B0604020202020204" pitchFamily="34" charset="0"/>
              </a:rPr>
              <a:t>US = United States, CA = Canada, GB = United Kingdom (Great Britain), NL = Netherlands</a:t>
            </a:r>
          </a:p>
          <a:p>
            <a:endParaRPr kumimoji="0" lang="en-US" altLang="en-US" b="1" i="0" u="none" strike="noStrike" cap="none" normalizeH="0" baseline="0" dirty="0">
              <a:ln>
                <a:noFill/>
              </a:ln>
              <a:solidFill>
                <a:schemeClr val="bg1"/>
              </a:solidFill>
              <a:effectLst/>
              <a:highlight>
                <a:srgbClr val="000000"/>
              </a:highlight>
              <a:latin typeface="Arial" panose="020B0604020202020204" pitchFamily="34" charset="0"/>
            </a:endParaRPr>
          </a:p>
          <a:p>
            <a:endParaRPr kumimoji="0" lang="en-US" altLang="en-US" b="1" i="0" u="none" strike="noStrike" cap="none" normalizeH="0" baseline="0" dirty="0">
              <a:ln>
                <a:noFill/>
              </a:ln>
              <a:solidFill>
                <a:schemeClr val="tx1"/>
              </a:solidFill>
              <a:effectLst/>
              <a:highlight>
                <a:srgbClr val="000000"/>
              </a:highlight>
              <a:latin typeface="Arial" panose="020B0604020202020204" pitchFamily="34" charset="0"/>
            </a:endParaRPr>
          </a:p>
          <a:p>
            <a:endParaRPr kumimoji="0" lang="en-US" altLang="en-US" b="1" i="0" u="none" strike="noStrike" cap="none" normalizeH="0" baseline="0" dirty="0">
              <a:ln>
                <a:noFill/>
              </a:ln>
              <a:solidFill>
                <a:schemeClr val="tx1"/>
              </a:solidFill>
              <a:effectLst/>
              <a:highlight>
                <a:srgbClr val="000000"/>
              </a:highlight>
              <a:latin typeface="Arial" panose="020B0604020202020204" pitchFamily="34" charset="0"/>
            </a:endParaRPr>
          </a:p>
          <a:p>
            <a:endParaRPr lang="en-IN" b="1" dirty="0">
              <a:solidFill>
                <a:schemeClr val="bg1"/>
              </a:solidFill>
              <a:highlight>
                <a:srgbClr val="000000"/>
              </a:highlight>
            </a:endParaRPr>
          </a:p>
        </p:txBody>
      </p:sp>
    </p:spTree>
    <p:extLst>
      <p:ext uri="{BB962C8B-B14F-4D97-AF65-F5344CB8AC3E}">
        <p14:creationId xmlns:p14="http://schemas.microsoft.com/office/powerpoint/2010/main" val="20039532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7D2C7F-B6AC-95B9-C335-33553D7DA146}"/>
            </a:ext>
          </a:extLst>
        </p:cNvPr>
        <p:cNvGrpSpPr/>
        <p:nvPr/>
      </p:nvGrpSpPr>
      <p:grpSpPr>
        <a:xfrm>
          <a:off x="0" y="0"/>
          <a:ext cx="0" cy="0"/>
          <a:chOff x="0" y="0"/>
          <a:chExt cx="0" cy="0"/>
        </a:xfrm>
      </p:grpSpPr>
      <p:pic>
        <p:nvPicPr>
          <p:cNvPr id="10" name="Picture 9">
            <a:extLst>
              <a:ext uri="{FF2B5EF4-FFF2-40B4-BE49-F238E27FC236}">
                <a16:creationId xmlns:a16="http://schemas.microsoft.com/office/drawing/2014/main" id="{2311C0F8-F791-B94C-FD58-218DC8166C75}"/>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3000"/>
                    </a14:imgEffect>
                    <a14:imgEffect>
                      <a14:brightnessContrast bright="-63000" contrast="6000"/>
                    </a14:imgEffect>
                  </a14:imgLayer>
                </a14:imgProps>
              </a:ext>
            </a:extLst>
          </a:blip>
          <a:stretch>
            <a:fillRect/>
          </a:stretch>
        </p:blipFill>
        <p:spPr>
          <a:xfrm>
            <a:off x="0" y="18662"/>
            <a:ext cx="12192000" cy="6857814"/>
          </a:xfrm>
          <a:prstGeom prst="rect">
            <a:avLst/>
          </a:prstGeom>
        </p:spPr>
      </p:pic>
      <p:pic>
        <p:nvPicPr>
          <p:cNvPr id="9" name="Picture 8">
            <a:extLst>
              <a:ext uri="{FF2B5EF4-FFF2-40B4-BE49-F238E27FC236}">
                <a16:creationId xmlns:a16="http://schemas.microsoft.com/office/drawing/2014/main" id="{C2F97408-6CF6-7287-537E-383B970C574C}"/>
              </a:ext>
            </a:extLst>
          </p:cNvPr>
          <p:cNvPicPr>
            <a:picLocks noChangeAspect="1"/>
          </p:cNvPicPr>
          <p:nvPr/>
        </p:nvPicPr>
        <p:blipFill>
          <a:blip r:embed="rId4"/>
          <a:stretch>
            <a:fillRect/>
          </a:stretch>
        </p:blipFill>
        <p:spPr>
          <a:xfrm>
            <a:off x="0" y="1177435"/>
            <a:ext cx="9020432" cy="1352739"/>
          </a:xfrm>
          <a:prstGeom prst="rect">
            <a:avLst/>
          </a:prstGeom>
        </p:spPr>
      </p:pic>
      <p:pic>
        <p:nvPicPr>
          <p:cNvPr id="11" name="Picture 10">
            <a:extLst>
              <a:ext uri="{FF2B5EF4-FFF2-40B4-BE49-F238E27FC236}">
                <a16:creationId xmlns:a16="http://schemas.microsoft.com/office/drawing/2014/main" id="{4F74F799-5A73-B29A-8E55-71A105F517F4}"/>
              </a:ext>
            </a:extLst>
          </p:cNvPr>
          <p:cNvPicPr>
            <a:picLocks noChangeAspect="1"/>
          </p:cNvPicPr>
          <p:nvPr/>
        </p:nvPicPr>
        <p:blipFill>
          <a:blip r:embed="rId5"/>
          <a:stretch>
            <a:fillRect/>
          </a:stretch>
        </p:blipFill>
        <p:spPr>
          <a:xfrm>
            <a:off x="9224074" y="1177435"/>
            <a:ext cx="2967926" cy="1352739"/>
          </a:xfrm>
          <a:prstGeom prst="rect">
            <a:avLst/>
          </a:prstGeom>
        </p:spPr>
      </p:pic>
      <p:pic>
        <p:nvPicPr>
          <p:cNvPr id="4" name="Picture 3">
            <a:extLst>
              <a:ext uri="{FF2B5EF4-FFF2-40B4-BE49-F238E27FC236}">
                <a16:creationId xmlns:a16="http://schemas.microsoft.com/office/drawing/2014/main" id="{D6A8BAC2-44BA-F4A0-790D-7D561A51CA74}"/>
              </a:ext>
            </a:extLst>
          </p:cNvPr>
          <p:cNvPicPr>
            <a:picLocks noChangeAspect="1"/>
          </p:cNvPicPr>
          <p:nvPr/>
        </p:nvPicPr>
        <p:blipFill>
          <a:blip r:embed="rId6"/>
          <a:stretch>
            <a:fillRect/>
          </a:stretch>
        </p:blipFill>
        <p:spPr>
          <a:xfrm>
            <a:off x="0" y="2530174"/>
            <a:ext cx="6096000" cy="4218783"/>
          </a:xfrm>
          <a:prstGeom prst="rect">
            <a:avLst/>
          </a:prstGeom>
        </p:spPr>
      </p:pic>
      <p:pic>
        <p:nvPicPr>
          <p:cNvPr id="8" name="Picture 7">
            <a:extLst>
              <a:ext uri="{FF2B5EF4-FFF2-40B4-BE49-F238E27FC236}">
                <a16:creationId xmlns:a16="http://schemas.microsoft.com/office/drawing/2014/main" id="{149EE205-9A04-5A68-74BD-836371215906}"/>
              </a:ext>
            </a:extLst>
          </p:cNvPr>
          <p:cNvPicPr>
            <a:picLocks noChangeAspect="1"/>
          </p:cNvPicPr>
          <p:nvPr/>
        </p:nvPicPr>
        <p:blipFill>
          <a:blip r:embed="rId7"/>
          <a:stretch>
            <a:fillRect/>
          </a:stretch>
        </p:blipFill>
        <p:spPr>
          <a:xfrm>
            <a:off x="6176865" y="2675236"/>
            <a:ext cx="5860439" cy="4073721"/>
          </a:xfrm>
          <a:prstGeom prst="rect">
            <a:avLst/>
          </a:prstGeom>
        </p:spPr>
      </p:pic>
      <p:sp>
        <p:nvSpPr>
          <p:cNvPr id="18" name="TextBox 17">
            <a:extLst>
              <a:ext uri="{FF2B5EF4-FFF2-40B4-BE49-F238E27FC236}">
                <a16:creationId xmlns:a16="http://schemas.microsoft.com/office/drawing/2014/main" id="{E59C8483-3318-BE6C-2C9D-B84584F3C788}"/>
              </a:ext>
            </a:extLst>
          </p:cNvPr>
          <p:cNvSpPr txBox="1"/>
          <p:nvPr/>
        </p:nvSpPr>
        <p:spPr>
          <a:xfrm>
            <a:off x="-38100" y="59307"/>
            <a:ext cx="6172200" cy="523220"/>
          </a:xfrm>
          <a:prstGeom prst="rect">
            <a:avLst/>
          </a:prstGeom>
          <a:noFill/>
        </p:spPr>
        <p:txBody>
          <a:bodyPr wrap="square">
            <a:spAutoFit/>
          </a:bodyPr>
          <a:lstStyle/>
          <a:p>
            <a:r>
              <a:rPr lang="en-IN" sz="2800" b="1" dirty="0">
                <a:solidFill>
                  <a:schemeClr val="bg1"/>
                </a:solidFill>
              </a:rPr>
              <a:t>PYTHON CODE</a:t>
            </a:r>
          </a:p>
        </p:txBody>
      </p:sp>
    </p:spTree>
    <p:extLst>
      <p:ext uri="{BB962C8B-B14F-4D97-AF65-F5344CB8AC3E}">
        <p14:creationId xmlns:p14="http://schemas.microsoft.com/office/powerpoint/2010/main" val="37700987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2A7DC8B4-8F60-56BF-43EC-500492E252A2}"/>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7501E94E-2A34-12D3-02B0-A1CDCCB7C84B}"/>
              </a:ext>
            </a:extLst>
          </p:cNvPr>
          <p:cNvSpPr txBox="1"/>
          <p:nvPr/>
        </p:nvSpPr>
        <p:spPr>
          <a:xfrm>
            <a:off x="2345871" y="682901"/>
            <a:ext cx="7500258"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3600" b="0" i="0" u="none" strike="noStrike" kern="1200" cap="none" spc="0" normalizeH="0" baseline="0" noProof="0" dirty="0">
                <a:ln>
                  <a:noFill/>
                </a:ln>
                <a:solidFill>
                  <a:prstClr val="white"/>
                </a:solidFill>
                <a:effectLst/>
                <a:uLnTx/>
                <a:uFillTx/>
                <a:latin typeface="Arial Black" panose="020B0A04020102020204" pitchFamily="34" charset="0"/>
                <a:ea typeface="+mn-ea"/>
                <a:cs typeface="+mn-cs"/>
              </a:rPr>
              <a:t>PROBLEM STATEMENT ---- 07</a:t>
            </a:r>
          </a:p>
        </p:txBody>
      </p:sp>
      <p:pic>
        <p:nvPicPr>
          <p:cNvPr id="2" name="Picture 1">
            <a:extLst>
              <a:ext uri="{FF2B5EF4-FFF2-40B4-BE49-F238E27FC236}">
                <a16:creationId xmlns:a16="http://schemas.microsoft.com/office/drawing/2014/main" id="{20923562-C6B4-992E-BAD1-F24965C91F13}"/>
              </a:ext>
            </a:extLst>
          </p:cNvPr>
          <p:cNvPicPr>
            <a:picLocks noChangeAspect="1"/>
          </p:cNvPicPr>
          <p:nvPr/>
        </p:nvPicPr>
        <p:blipFill>
          <a:blip r:embed="rId2"/>
          <a:stretch>
            <a:fillRect/>
          </a:stretch>
        </p:blipFill>
        <p:spPr>
          <a:xfrm>
            <a:off x="2708209" y="3293698"/>
            <a:ext cx="6932645" cy="3429000"/>
          </a:xfrm>
          <a:prstGeom prst="rect">
            <a:avLst/>
          </a:prstGeom>
        </p:spPr>
      </p:pic>
    </p:spTree>
    <p:extLst>
      <p:ext uri="{BB962C8B-B14F-4D97-AF65-F5344CB8AC3E}">
        <p14:creationId xmlns:p14="http://schemas.microsoft.com/office/powerpoint/2010/main" val="8305915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6A44EAC-F34F-43D1-7452-0B9F80F4F63E}"/>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3000"/>
                    </a14:imgEffect>
                    <a14:imgEffect>
                      <a14:brightnessContrast bright="-45000" contrast="6000"/>
                    </a14:imgEffect>
                  </a14:imgLayer>
                </a14:imgProps>
              </a:ext>
            </a:extLst>
          </a:blip>
          <a:stretch>
            <a:fillRect/>
          </a:stretch>
        </p:blipFill>
        <p:spPr>
          <a:xfrm>
            <a:off x="0" y="18662"/>
            <a:ext cx="12192000" cy="6857814"/>
          </a:xfrm>
          <a:prstGeom prst="rect">
            <a:avLst/>
          </a:prstGeom>
        </p:spPr>
      </p:pic>
      <p:sp>
        <p:nvSpPr>
          <p:cNvPr id="3" name="Rectangle 1">
            <a:extLst>
              <a:ext uri="{FF2B5EF4-FFF2-40B4-BE49-F238E27FC236}">
                <a16:creationId xmlns:a16="http://schemas.microsoft.com/office/drawing/2014/main" id="{A994818B-86D2-8C5F-5511-0DCE7C29208A}"/>
              </a:ext>
            </a:extLst>
          </p:cNvPr>
          <p:cNvSpPr>
            <a:spLocks noGrp="1" noChangeArrowheads="1"/>
          </p:cNvSpPr>
          <p:nvPr>
            <p:ph type="title"/>
          </p:nvPr>
        </p:nvSpPr>
        <p:spPr bwMode="auto">
          <a:xfrm>
            <a:off x="393577" y="149252"/>
            <a:ext cx="11798423" cy="10464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b="1" i="1" u="none" strike="noStrike" cap="none" normalizeH="0" baseline="0" dirty="0">
                <a:ln>
                  <a:noFill/>
                </a:ln>
                <a:solidFill>
                  <a:schemeClr val="bg1"/>
                </a:solidFill>
                <a:effectLst/>
                <a:highlight>
                  <a:srgbClr val="000000"/>
                </a:highlight>
                <a:latin typeface="Times New Roman" panose="02020603050405020304" pitchFamily="18" charset="0"/>
                <a:cs typeface="Times New Roman" panose="02020603050405020304" pitchFamily="18" charset="0"/>
              </a:rPr>
              <a:t>Which experience level has the widest salary gap?</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5" name="Picture 4">
            <a:extLst>
              <a:ext uri="{FF2B5EF4-FFF2-40B4-BE49-F238E27FC236}">
                <a16:creationId xmlns:a16="http://schemas.microsoft.com/office/drawing/2014/main" id="{8A5B8F95-37F3-BB1F-D4EE-8AD0980A5B45}"/>
              </a:ext>
            </a:extLst>
          </p:cNvPr>
          <p:cNvPicPr>
            <a:picLocks noChangeAspect="1"/>
          </p:cNvPicPr>
          <p:nvPr/>
        </p:nvPicPr>
        <p:blipFill>
          <a:blip r:embed="rId5"/>
          <a:stretch>
            <a:fillRect/>
          </a:stretch>
        </p:blipFill>
        <p:spPr>
          <a:xfrm>
            <a:off x="0" y="1922106"/>
            <a:ext cx="6956854" cy="3240553"/>
          </a:xfrm>
          <a:prstGeom prst="rect">
            <a:avLst/>
          </a:prstGeom>
        </p:spPr>
      </p:pic>
      <p:pic>
        <p:nvPicPr>
          <p:cNvPr id="7" name="Picture 6">
            <a:extLst>
              <a:ext uri="{FF2B5EF4-FFF2-40B4-BE49-F238E27FC236}">
                <a16:creationId xmlns:a16="http://schemas.microsoft.com/office/drawing/2014/main" id="{09542470-8EE7-F9A6-AE67-0BD84DCDE13C}"/>
              </a:ext>
            </a:extLst>
          </p:cNvPr>
          <p:cNvPicPr>
            <a:picLocks noChangeAspect="1"/>
          </p:cNvPicPr>
          <p:nvPr/>
        </p:nvPicPr>
        <p:blipFill>
          <a:blip r:embed="rId6"/>
          <a:stretch>
            <a:fillRect/>
          </a:stretch>
        </p:blipFill>
        <p:spPr>
          <a:xfrm>
            <a:off x="4102443" y="5162659"/>
            <a:ext cx="2854411" cy="1695155"/>
          </a:xfrm>
          <a:prstGeom prst="rect">
            <a:avLst/>
          </a:prstGeom>
        </p:spPr>
      </p:pic>
      <p:pic>
        <p:nvPicPr>
          <p:cNvPr id="13" name="Picture 12">
            <a:extLst>
              <a:ext uri="{FF2B5EF4-FFF2-40B4-BE49-F238E27FC236}">
                <a16:creationId xmlns:a16="http://schemas.microsoft.com/office/drawing/2014/main" id="{638B9DAE-AEDD-E893-9F4E-4764009A6FB4}"/>
              </a:ext>
            </a:extLst>
          </p:cNvPr>
          <p:cNvPicPr>
            <a:picLocks noChangeAspect="1"/>
          </p:cNvPicPr>
          <p:nvPr/>
        </p:nvPicPr>
        <p:blipFill>
          <a:blip r:embed="rId7"/>
          <a:stretch>
            <a:fillRect/>
          </a:stretch>
        </p:blipFill>
        <p:spPr>
          <a:xfrm>
            <a:off x="7055709" y="1922106"/>
            <a:ext cx="5136292" cy="4935895"/>
          </a:xfrm>
          <a:prstGeom prst="rect">
            <a:avLst/>
          </a:prstGeom>
        </p:spPr>
      </p:pic>
    </p:spTree>
    <p:extLst>
      <p:ext uri="{BB962C8B-B14F-4D97-AF65-F5344CB8AC3E}">
        <p14:creationId xmlns:p14="http://schemas.microsoft.com/office/powerpoint/2010/main" val="31578086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40DAA4-4074-5A7B-7A93-AA7142647AAD}"/>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16C32FDA-18FA-9698-3044-7574C9DC516D}"/>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3000"/>
                    </a14:imgEffect>
                    <a14:imgEffect>
                      <a14:brightnessContrast bright="-45000" contrast="6000"/>
                    </a14:imgEffect>
                  </a14:imgLayer>
                </a14:imgProps>
              </a:ext>
            </a:extLst>
          </a:blip>
          <a:stretch>
            <a:fillRect/>
          </a:stretch>
        </p:blipFill>
        <p:spPr>
          <a:xfrm>
            <a:off x="0" y="18662"/>
            <a:ext cx="12192000" cy="6857814"/>
          </a:xfrm>
          <a:prstGeom prst="rect">
            <a:avLst/>
          </a:prstGeom>
        </p:spPr>
      </p:pic>
      <p:pic>
        <p:nvPicPr>
          <p:cNvPr id="9" name="Picture 8">
            <a:extLst>
              <a:ext uri="{FF2B5EF4-FFF2-40B4-BE49-F238E27FC236}">
                <a16:creationId xmlns:a16="http://schemas.microsoft.com/office/drawing/2014/main" id="{24DEC72A-351A-EEEC-C8B7-59B6C235BD55}"/>
              </a:ext>
            </a:extLst>
          </p:cNvPr>
          <p:cNvPicPr>
            <a:picLocks noChangeAspect="1"/>
          </p:cNvPicPr>
          <p:nvPr/>
        </p:nvPicPr>
        <p:blipFill>
          <a:blip r:embed="rId4"/>
          <a:stretch>
            <a:fillRect/>
          </a:stretch>
        </p:blipFill>
        <p:spPr>
          <a:xfrm>
            <a:off x="0" y="1496479"/>
            <a:ext cx="8847438" cy="1514686"/>
          </a:xfrm>
          <a:prstGeom prst="rect">
            <a:avLst/>
          </a:prstGeom>
        </p:spPr>
      </p:pic>
      <p:pic>
        <p:nvPicPr>
          <p:cNvPr id="11" name="Picture 10">
            <a:extLst>
              <a:ext uri="{FF2B5EF4-FFF2-40B4-BE49-F238E27FC236}">
                <a16:creationId xmlns:a16="http://schemas.microsoft.com/office/drawing/2014/main" id="{6BAD01D4-26A6-0F3F-BA07-62BCB99C73FD}"/>
              </a:ext>
            </a:extLst>
          </p:cNvPr>
          <p:cNvPicPr>
            <a:picLocks noChangeAspect="1"/>
          </p:cNvPicPr>
          <p:nvPr/>
        </p:nvPicPr>
        <p:blipFill>
          <a:blip r:embed="rId5"/>
          <a:stretch>
            <a:fillRect/>
          </a:stretch>
        </p:blipFill>
        <p:spPr>
          <a:xfrm>
            <a:off x="9134048" y="1475608"/>
            <a:ext cx="3057952" cy="1548411"/>
          </a:xfrm>
          <a:prstGeom prst="rect">
            <a:avLst/>
          </a:prstGeom>
        </p:spPr>
      </p:pic>
      <p:pic>
        <p:nvPicPr>
          <p:cNvPr id="14" name="Graphic 13" descr="Arrow Rotate left">
            <a:extLst>
              <a:ext uri="{FF2B5EF4-FFF2-40B4-BE49-F238E27FC236}">
                <a16:creationId xmlns:a16="http://schemas.microsoft.com/office/drawing/2014/main" id="{67C65A61-7010-D3C0-148D-3E72543CFA1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14385682">
            <a:off x="2831707" y="4992653"/>
            <a:ext cx="1344867" cy="1344867"/>
          </a:xfrm>
          <a:prstGeom prst="rect">
            <a:avLst/>
          </a:prstGeom>
        </p:spPr>
      </p:pic>
      <p:pic>
        <p:nvPicPr>
          <p:cNvPr id="15" name="Graphic 14" descr="Arrow Rotate right">
            <a:extLst>
              <a:ext uri="{FF2B5EF4-FFF2-40B4-BE49-F238E27FC236}">
                <a16:creationId xmlns:a16="http://schemas.microsoft.com/office/drawing/2014/main" id="{05285D9B-5FE2-DC4B-ADFD-0B8BB6E20D2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rot="19986349">
            <a:off x="8444239" y="914975"/>
            <a:ext cx="1054444" cy="902712"/>
          </a:xfrm>
          <a:prstGeom prst="rect">
            <a:avLst/>
          </a:prstGeom>
        </p:spPr>
      </p:pic>
      <p:pic>
        <p:nvPicPr>
          <p:cNvPr id="6" name="Picture 5">
            <a:extLst>
              <a:ext uri="{FF2B5EF4-FFF2-40B4-BE49-F238E27FC236}">
                <a16:creationId xmlns:a16="http://schemas.microsoft.com/office/drawing/2014/main" id="{866A56CD-8E5B-CAF3-22AB-9399549F4F06}"/>
              </a:ext>
            </a:extLst>
          </p:cNvPr>
          <p:cNvPicPr>
            <a:picLocks noChangeAspect="1"/>
          </p:cNvPicPr>
          <p:nvPr/>
        </p:nvPicPr>
        <p:blipFill>
          <a:blip r:embed="rId10"/>
          <a:stretch>
            <a:fillRect/>
          </a:stretch>
        </p:blipFill>
        <p:spPr>
          <a:xfrm>
            <a:off x="0" y="3024019"/>
            <a:ext cx="6260841" cy="3833981"/>
          </a:xfrm>
          <a:prstGeom prst="rect">
            <a:avLst/>
          </a:prstGeom>
        </p:spPr>
      </p:pic>
      <p:pic>
        <p:nvPicPr>
          <p:cNvPr id="10" name="Picture 9">
            <a:extLst>
              <a:ext uri="{FF2B5EF4-FFF2-40B4-BE49-F238E27FC236}">
                <a16:creationId xmlns:a16="http://schemas.microsoft.com/office/drawing/2014/main" id="{3FC44770-5A2F-409E-488E-B4FF41E8554F}"/>
              </a:ext>
            </a:extLst>
          </p:cNvPr>
          <p:cNvPicPr>
            <a:picLocks noChangeAspect="1"/>
          </p:cNvPicPr>
          <p:nvPr/>
        </p:nvPicPr>
        <p:blipFill>
          <a:blip r:embed="rId11"/>
          <a:stretch>
            <a:fillRect/>
          </a:stretch>
        </p:blipFill>
        <p:spPr>
          <a:xfrm>
            <a:off x="6260841" y="3043915"/>
            <a:ext cx="5931158" cy="3795423"/>
          </a:xfrm>
          <a:prstGeom prst="rect">
            <a:avLst/>
          </a:prstGeom>
        </p:spPr>
      </p:pic>
      <p:sp>
        <p:nvSpPr>
          <p:cNvPr id="17" name="TextBox 16">
            <a:extLst>
              <a:ext uri="{FF2B5EF4-FFF2-40B4-BE49-F238E27FC236}">
                <a16:creationId xmlns:a16="http://schemas.microsoft.com/office/drawing/2014/main" id="{373F3F31-D040-1C86-CFF2-74BFE96E97FD}"/>
              </a:ext>
            </a:extLst>
          </p:cNvPr>
          <p:cNvSpPr txBox="1"/>
          <p:nvPr/>
        </p:nvSpPr>
        <p:spPr>
          <a:xfrm>
            <a:off x="0" y="25511"/>
            <a:ext cx="6172200" cy="523220"/>
          </a:xfrm>
          <a:prstGeom prst="rect">
            <a:avLst/>
          </a:prstGeom>
          <a:noFill/>
        </p:spPr>
        <p:txBody>
          <a:bodyPr wrap="square">
            <a:spAutoFit/>
          </a:bodyPr>
          <a:lstStyle/>
          <a:p>
            <a:r>
              <a:rPr lang="en-IN" sz="2800" b="1" dirty="0">
                <a:solidFill>
                  <a:schemeClr val="bg1"/>
                </a:solidFill>
              </a:rPr>
              <a:t>PYTHON CODE</a:t>
            </a:r>
          </a:p>
        </p:txBody>
      </p:sp>
    </p:spTree>
    <p:extLst>
      <p:ext uri="{BB962C8B-B14F-4D97-AF65-F5344CB8AC3E}">
        <p14:creationId xmlns:p14="http://schemas.microsoft.com/office/powerpoint/2010/main" val="42438800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FFAF0056-C21B-468C-89BC-0EE914B9364D}"/>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5956D4A1-E169-10AD-D667-FF2629849BF6}"/>
              </a:ext>
            </a:extLst>
          </p:cNvPr>
          <p:cNvSpPr txBox="1"/>
          <p:nvPr/>
        </p:nvSpPr>
        <p:spPr>
          <a:xfrm>
            <a:off x="2185128" y="477628"/>
            <a:ext cx="7500258"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3600" b="1" i="0" u="none" strike="noStrike" kern="1200" cap="none" spc="0" normalizeH="0" baseline="0" noProof="0" dirty="0">
                <a:ln>
                  <a:noFill/>
                </a:ln>
                <a:solidFill>
                  <a:prstClr val="white"/>
                </a:solidFill>
                <a:effectLst/>
                <a:uLnTx/>
                <a:uFillTx/>
                <a:latin typeface="Arial Black" panose="020B0A04020102020204" pitchFamily="34" charset="0"/>
                <a:ea typeface="+mn-ea"/>
                <a:cs typeface="+mn-cs"/>
              </a:rPr>
              <a:t>PROBLEM STATEMENT ---- 08</a:t>
            </a:r>
          </a:p>
        </p:txBody>
      </p:sp>
      <p:pic>
        <p:nvPicPr>
          <p:cNvPr id="2" name="Picture 1">
            <a:extLst>
              <a:ext uri="{FF2B5EF4-FFF2-40B4-BE49-F238E27FC236}">
                <a16:creationId xmlns:a16="http://schemas.microsoft.com/office/drawing/2014/main" id="{E7BA5718-505C-7AE0-1983-30F5D945EE23}"/>
              </a:ext>
            </a:extLst>
          </p:cNvPr>
          <p:cNvPicPr>
            <a:picLocks noChangeAspect="1"/>
          </p:cNvPicPr>
          <p:nvPr/>
        </p:nvPicPr>
        <p:blipFill>
          <a:blip r:embed="rId2"/>
          <a:stretch>
            <a:fillRect/>
          </a:stretch>
        </p:blipFill>
        <p:spPr>
          <a:xfrm>
            <a:off x="2708209" y="3293698"/>
            <a:ext cx="6932645" cy="3429000"/>
          </a:xfrm>
          <a:prstGeom prst="rect">
            <a:avLst/>
          </a:prstGeom>
        </p:spPr>
      </p:pic>
    </p:spTree>
    <p:extLst>
      <p:ext uri="{BB962C8B-B14F-4D97-AF65-F5344CB8AC3E}">
        <p14:creationId xmlns:p14="http://schemas.microsoft.com/office/powerpoint/2010/main" val="35495819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bg1"/>
            </a:gs>
            <a:gs pos="23000">
              <a:schemeClr val="bg1"/>
            </a:gs>
            <a:gs pos="69000">
              <a:schemeClr val="accent3">
                <a:lumMod val="75000"/>
              </a:schemeClr>
            </a:gs>
            <a:gs pos="97000">
              <a:schemeClr val="accent1">
                <a:lumMod val="20000"/>
                <a:lumOff val="80000"/>
              </a:schemeClr>
            </a:gs>
          </a:gsLst>
          <a:path path="circle">
            <a:fillToRect l="50000" t="50000" r="50000" b="50000"/>
          </a:path>
          <a:tileRect/>
        </a:gra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A09ABB6-9BE3-5C4C-CAEF-BE8ADD69C792}"/>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3000"/>
                    </a14:imgEffect>
                    <a14:imgEffect>
                      <a14:brightnessContrast bright="-65000" contrast="6000"/>
                    </a14:imgEffect>
                  </a14:imgLayer>
                </a14:imgProps>
              </a:ext>
            </a:extLst>
          </a:blip>
          <a:stretch>
            <a:fillRect/>
          </a:stretch>
        </p:blipFill>
        <p:spPr>
          <a:xfrm>
            <a:off x="0" y="18662"/>
            <a:ext cx="12192000" cy="6857814"/>
          </a:xfrm>
          <a:prstGeom prst="rect">
            <a:avLst/>
          </a:prstGeom>
        </p:spPr>
      </p:pic>
      <p:sp>
        <p:nvSpPr>
          <p:cNvPr id="3" name="Title 2">
            <a:extLst>
              <a:ext uri="{FF2B5EF4-FFF2-40B4-BE49-F238E27FC236}">
                <a16:creationId xmlns:a16="http://schemas.microsoft.com/office/drawing/2014/main" id="{AC4D9184-42A6-E7A5-918F-1037AD8BAF1E}"/>
              </a:ext>
            </a:extLst>
          </p:cNvPr>
          <p:cNvSpPr>
            <a:spLocks noGrp="1"/>
          </p:cNvSpPr>
          <p:nvPr>
            <p:ph type="title"/>
          </p:nvPr>
        </p:nvSpPr>
        <p:spPr>
          <a:xfrm>
            <a:off x="635924" y="-84523"/>
            <a:ext cx="10988040" cy="1325563"/>
          </a:xfrm>
        </p:spPr>
        <p:txBody>
          <a:bodyPr>
            <a:normAutofit/>
          </a:bodyPr>
          <a:lstStyle/>
          <a:p>
            <a:pPr algn="ctr"/>
            <a:r>
              <a:rPr lang="en-US" sz="3600" b="1" i="1" dirty="0">
                <a:solidFill>
                  <a:schemeClr val="bg1"/>
                </a:solidFill>
                <a:highlight>
                  <a:srgbClr val="000000"/>
                </a:highlight>
                <a:latin typeface="Times New Roman" panose="02020603050405020304" pitchFamily="18" charset="0"/>
                <a:cs typeface="Times New Roman" panose="02020603050405020304" pitchFamily="18" charset="0"/>
              </a:rPr>
              <a:t>Analyze how average salaries  differ across experience levels in the global tech industry</a:t>
            </a:r>
            <a:endParaRPr lang="en-IN" sz="3600" b="1" i="1" dirty="0">
              <a:solidFill>
                <a:schemeClr val="bg1"/>
              </a:solidFill>
              <a:highlight>
                <a:srgbClr val="000000"/>
              </a:highlight>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6E6BC9A2-827F-F771-33FE-B4E9F85E7E16}"/>
              </a:ext>
            </a:extLst>
          </p:cNvPr>
          <p:cNvPicPr>
            <a:picLocks noChangeAspect="1"/>
          </p:cNvPicPr>
          <p:nvPr/>
        </p:nvPicPr>
        <p:blipFill>
          <a:blip r:embed="rId4">
            <a:duotone>
              <a:prstClr val="black"/>
              <a:srgbClr val="D9C3A5">
                <a:tint val="50000"/>
                <a:satMod val="180000"/>
              </a:srgbClr>
            </a:duotone>
          </a:blip>
          <a:stretch>
            <a:fillRect/>
          </a:stretch>
        </p:blipFill>
        <p:spPr>
          <a:xfrm>
            <a:off x="-1" y="1911983"/>
            <a:ext cx="5906279" cy="2809307"/>
          </a:xfrm>
          <a:prstGeom prst="rect">
            <a:avLst/>
          </a:prstGeom>
        </p:spPr>
      </p:pic>
      <p:pic>
        <p:nvPicPr>
          <p:cNvPr id="11" name="Picture 10">
            <a:extLst>
              <a:ext uri="{FF2B5EF4-FFF2-40B4-BE49-F238E27FC236}">
                <a16:creationId xmlns:a16="http://schemas.microsoft.com/office/drawing/2014/main" id="{E4D5CB85-21E9-08E9-689F-3BD223A89BF6}"/>
              </a:ext>
            </a:extLst>
          </p:cNvPr>
          <p:cNvPicPr>
            <a:picLocks noChangeAspect="1"/>
          </p:cNvPicPr>
          <p:nvPr/>
        </p:nvPicPr>
        <p:blipFill>
          <a:blip r:embed="rId5">
            <a:duotone>
              <a:prstClr val="black"/>
              <a:srgbClr val="D9C3A5">
                <a:tint val="50000"/>
                <a:satMod val="180000"/>
              </a:srgbClr>
            </a:duotone>
          </a:blip>
          <a:stretch>
            <a:fillRect/>
          </a:stretch>
        </p:blipFill>
        <p:spPr>
          <a:xfrm>
            <a:off x="0" y="4721291"/>
            <a:ext cx="4693920" cy="2136710"/>
          </a:xfrm>
          <a:prstGeom prst="rect">
            <a:avLst/>
          </a:prstGeom>
        </p:spPr>
      </p:pic>
      <p:pic>
        <p:nvPicPr>
          <p:cNvPr id="19" name="Picture 18">
            <a:extLst>
              <a:ext uri="{FF2B5EF4-FFF2-40B4-BE49-F238E27FC236}">
                <a16:creationId xmlns:a16="http://schemas.microsoft.com/office/drawing/2014/main" id="{7A8CE116-D78D-2E45-25C6-DAF655381DB6}"/>
              </a:ext>
            </a:extLst>
          </p:cNvPr>
          <p:cNvPicPr>
            <a:picLocks noChangeAspect="1"/>
          </p:cNvPicPr>
          <p:nvPr/>
        </p:nvPicPr>
        <p:blipFill>
          <a:blip r:embed="rId6"/>
          <a:srcRect t="4735" b="-4735"/>
          <a:stretch/>
        </p:blipFill>
        <p:spPr>
          <a:xfrm>
            <a:off x="5971592" y="1911982"/>
            <a:ext cx="6220407" cy="5071720"/>
          </a:xfrm>
          <a:prstGeom prst="rect">
            <a:avLst/>
          </a:prstGeom>
          <a:ln>
            <a:solidFill>
              <a:schemeClr val="bg1"/>
            </a:solidFill>
          </a:ln>
        </p:spPr>
      </p:pic>
      <p:pic>
        <p:nvPicPr>
          <p:cNvPr id="25" name="Graphic 24" descr="Arrow Rotate right">
            <a:extLst>
              <a:ext uri="{FF2B5EF4-FFF2-40B4-BE49-F238E27FC236}">
                <a16:creationId xmlns:a16="http://schemas.microsoft.com/office/drawing/2014/main" id="{4B268A3C-4569-0D68-D019-7D45B016E07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4109738">
            <a:off x="4302034" y="3807786"/>
            <a:ext cx="914400" cy="1612557"/>
          </a:xfrm>
          <a:prstGeom prst="rect">
            <a:avLst/>
          </a:prstGeom>
        </p:spPr>
      </p:pic>
    </p:spTree>
    <p:extLst>
      <p:ext uri="{BB962C8B-B14F-4D97-AF65-F5344CB8AC3E}">
        <p14:creationId xmlns:p14="http://schemas.microsoft.com/office/powerpoint/2010/main" val="37739227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bg1"/>
            </a:gs>
            <a:gs pos="23000">
              <a:schemeClr val="bg1"/>
            </a:gs>
            <a:gs pos="69000">
              <a:schemeClr val="accent3">
                <a:lumMod val="75000"/>
              </a:schemeClr>
            </a:gs>
            <a:gs pos="97000">
              <a:schemeClr val="accent1">
                <a:lumMod val="20000"/>
                <a:lumOff val="80000"/>
              </a:schemeClr>
            </a:gs>
          </a:gsLst>
          <a:path path="circle">
            <a:fillToRect l="50000" t="50000" r="50000" b="50000"/>
          </a:path>
          <a:tileRect/>
        </a:gradFill>
        <a:effectLst/>
      </p:bgPr>
    </p:bg>
    <p:spTree>
      <p:nvGrpSpPr>
        <p:cNvPr id="1" name="">
          <a:extLst>
            <a:ext uri="{FF2B5EF4-FFF2-40B4-BE49-F238E27FC236}">
              <a16:creationId xmlns:a16="http://schemas.microsoft.com/office/drawing/2014/main" id="{FE89C5FD-D0A6-8DDF-9374-C09DE07F31EB}"/>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F073763D-FECF-4D4B-0CE0-4BB68EE51B64}"/>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77000" contrast="-6000"/>
                    </a14:imgEffect>
                  </a14:imgLayer>
                </a14:imgProps>
              </a:ext>
            </a:extLst>
          </a:blip>
          <a:stretch>
            <a:fillRect/>
          </a:stretch>
        </p:blipFill>
        <p:spPr>
          <a:xfrm>
            <a:off x="0" y="30480"/>
            <a:ext cx="12191999" cy="6858000"/>
          </a:xfrm>
          <a:prstGeom prst="rect">
            <a:avLst/>
          </a:prstGeom>
        </p:spPr>
      </p:pic>
      <p:pic>
        <p:nvPicPr>
          <p:cNvPr id="15" name="Picture 14">
            <a:extLst>
              <a:ext uri="{FF2B5EF4-FFF2-40B4-BE49-F238E27FC236}">
                <a16:creationId xmlns:a16="http://schemas.microsoft.com/office/drawing/2014/main" id="{14C87DF1-BA0C-1D64-195D-5981B4ECF35A}"/>
              </a:ext>
            </a:extLst>
          </p:cNvPr>
          <p:cNvPicPr>
            <a:picLocks noChangeAspect="1"/>
          </p:cNvPicPr>
          <p:nvPr/>
        </p:nvPicPr>
        <p:blipFill>
          <a:blip r:embed="rId4"/>
          <a:stretch>
            <a:fillRect/>
          </a:stretch>
        </p:blipFill>
        <p:spPr>
          <a:xfrm>
            <a:off x="0" y="598243"/>
            <a:ext cx="8287779" cy="2301239"/>
          </a:xfrm>
          <a:prstGeom prst="rect">
            <a:avLst/>
          </a:prstGeom>
        </p:spPr>
      </p:pic>
      <p:pic>
        <p:nvPicPr>
          <p:cNvPr id="17" name="Picture 16">
            <a:extLst>
              <a:ext uri="{FF2B5EF4-FFF2-40B4-BE49-F238E27FC236}">
                <a16:creationId xmlns:a16="http://schemas.microsoft.com/office/drawing/2014/main" id="{1E5E6C1B-2A46-B8E5-26A4-18037C311D6D}"/>
              </a:ext>
            </a:extLst>
          </p:cNvPr>
          <p:cNvPicPr>
            <a:picLocks noChangeAspect="1"/>
          </p:cNvPicPr>
          <p:nvPr/>
        </p:nvPicPr>
        <p:blipFill>
          <a:blip r:embed="rId5"/>
          <a:stretch>
            <a:fillRect/>
          </a:stretch>
        </p:blipFill>
        <p:spPr>
          <a:xfrm>
            <a:off x="8354300" y="598244"/>
            <a:ext cx="3771178" cy="2258940"/>
          </a:xfrm>
          <a:prstGeom prst="rect">
            <a:avLst/>
          </a:prstGeom>
        </p:spPr>
      </p:pic>
      <p:pic>
        <p:nvPicPr>
          <p:cNvPr id="26" name="Picture 25">
            <a:extLst>
              <a:ext uri="{FF2B5EF4-FFF2-40B4-BE49-F238E27FC236}">
                <a16:creationId xmlns:a16="http://schemas.microsoft.com/office/drawing/2014/main" id="{F4DD33CC-064B-4131-89DD-002558BD1873}"/>
              </a:ext>
            </a:extLst>
          </p:cNvPr>
          <p:cNvPicPr>
            <a:picLocks noChangeAspect="1"/>
          </p:cNvPicPr>
          <p:nvPr/>
        </p:nvPicPr>
        <p:blipFill>
          <a:blip r:embed="rId6"/>
          <a:stretch>
            <a:fillRect/>
          </a:stretch>
        </p:blipFill>
        <p:spPr>
          <a:xfrm>
            <a:off x="5945714" y="2890151"/>
            <a:ext cx="6246286" cy="3988997"/>
          </a:xfrm>
          <a:prstGeom prst="rect">
            <a:avLst/>
          </a:prstGeom>
        </p:spPr>
      </p:pic>
      <p:pic>
        <p:nvPicPr>
          <p:cNvPr id="28" name="Picture 27">
            <a:extLst>
              <a:ext uri="{FF2B5EF4-FFF2-40B4-BE49-F238E27FC236}">
                <a16:creationId xmlns:a16="http://schemas.microsoft.com/office/drawing/2014/main" id="{896E2C5E-0A8B-5C02-DFC7-4C17223B40FA}"/>
              </a:ext>
            </a:extLst>
          </p:cNvPr>
          <p:cNvPicPr>
            <a:picLocks noChangeAspect="1"/>
          </p:cNvPicPr>
          <p:nvPr/>
        </p:nvPicPr>
        <p:blipFill>
          <a:blip r:embed="rId7"/>
          <a:stretch>
            <a:fillRect/>
          </a:stretch>
        </p:blipFill>
        <p:spPr>
          <a:xfrm>
            <a:off x="114957" y="2857185"/>
            <a:ext cx="5830755" cy="3988998"/>
          </a:xfrm>
          <a:prstGeom prst="rect">
            <a:avLst/>
          </a:prstGeom>
        </p:spPr>
      </p:pic>
      <p:sp>
        <p:nvSpPr>
          <p:cNvPr id="30" name="TextBox 29">
            <a:extLst>
              <a:ext uri="{FF2B5EF4-FFF2-40B4-BE49-F238E27FC236}">
                <a16:creationId xmlns:a16="http://schemas.microsoft.com/office/drawing/2014/main" id="{4CB92EE5-72A1-93A8-D69A-26F7512DC042}"/>
              </a:ext>
            </a:extLst>
          </p:cNvPr>
          <p:cNvSpPr txBox="1"/>
          <p:nvPr/>
        </p:nvSpPr>
        <p:spPr>
          <a:xfrm>
            <a:off x="0" y="75023"/>
            <a:ext cx="6097554" cy="523220"/>
          </a:xfrm>
          <a:prstGeom prst="rect">
            <a:avLst/>
          </a:prstGeom>
          <a:noFill/>
        </p:spPr>
        <p:txBody>
          <a:bodyPr wrap="square">
            <a:spAutoFit/>
          </a:bodyPr>
          <a:lstStyle/>
          <a:p>
            <a:r>
              <a:rPr lang="en-IN" sz="2800" b="1" dirty="0">
                <a:solidFill>
                  <a:schemeClr val="bg1"/>
                </a:solidFill>
                <a:highlight>
                  <a:srgbClr val="808080"/>
                </a:highlight>
              </a:rPr>
              <a:t>PYTHON CODE</a:t>
            </a:r>
          </a:p>
        </p:txBody>
      </p:sp>
    </p:spTree>
    <p:extLst>
      <p:ext uri="{BB962C8B-B14F-4D97-AF65-F5344CB8AC3E}">
        <p14:creationId xmlns:p14="http://schemas.microsoft.com/office/powerpoint/2010/main" val="32894256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B8AFBCD-8DAB-8B78-1E10-92110E01CF61}"/>
              </a:ext>
            </a:extLst>
          </p:cNvPr>
          <p:cNvSpPr txBox="1"/>
          <p:nvPr/>
        </p:nvSpPr>
        <p:spPr>
          <a:xfrm>
            <a:off x="2465047" y="468297"/>
            <a:ext cx="7500258"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3600" b="0" i="0" u="none" strike="noStrike" kern="1200" cap="none" spc="0" normalizeH="0" baseline="0" noProof="0" dirty="0">
                <a:ln>
                  <a:noFill/>
                </a:ln>
                <a:solidFill>
                  <a:prstClr val="white"/>
                </a:solidFill>
                <a:effectLst/>
                <a:uLnTx/>
                <a:uFillTx/>
                <a:latin typeface="Arial Black" panose="020B0A04020102020204" pitchFamily="34" charset="0"/>
                <a:ea typeface="+mn-ea"/>
                <a:cs typeface="+mn-cs"/>
              </a:rPr>
              <a:t>PROBLEM STATEMENT ---- 09</a:t>
            </a:r>
          </a:p>
        </p:txBody>
      </p:sp>
      <p:pic>
        <p:nvPicPr>
          <p:cNvPr id="2" name="Picture 1">
            <a:extLst>
              <a:ext uri="{FF2B5EF4-FFF2-40B4-BE49-F238E27FC236}">
                <a16:creationId xmlns:a16="http://schemas.microsoft.com/office/drawing/2014/main" id="{0EA8A591-ED49-DBB7-E1CB-CA2C11B5721E}"/>
              </a:ext>
            </a:extLst>
          </p:cNvPr>
          <p:cNvPicPr>
            <a:picLocks noChangeAspect="1"/>
          </p:cNvPicPr>
          <p:nvPr/>
        </p:nvPicPr>
        <p:blipFill>
          <a:blip r:embed="rId2"/>
          <a:stretch>
            <a:fillRect/>
          </a:stretch>
        </p:blipFill>
        <p:spPr>
          <a:xfrm>
            <a:off x="2708209" y="3293698"/>
            <a:ext cx="6932645" cy="3429000"/>
          </a:xfrm>
          <a:prstGeom prst="rect">
            <a:avLst/>
          </a:prstGeom>
        </p:spPr>
      </p:pic>
    </p:spTree>
    <p:extLst>
      <p:ext uri="{BB962C8B-B14F-4D97-AF65-F5344CB8AC3E}">
        <p14:creationId xmlns:p14="http://schemas.microsoft.com/office/powerpoint/2010/main" val="32027818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694B398-35D5-5822-8684-55DF5925FA99}"/>
              </a:ext>
            </a:extLst>
          </p:cNvPr>
          <p:cNvPicPr>
            <a:picLocks noChangeAspect="1"/>
          </p:cNvPicPr>
          <p:nvPr/>
        </p:nvPicPr>
        <p:blipFill>
          <a:blip r:embed="rId2">
            <a:lum bright="70000" contrast="-70000"/>
            <a:extLst>
              <a:ext uri="{BEBA8EAE-BF5A-486C-A8C5-ECC9F3942E4B}">
                <a14:imgProps xmlns:a14="http://schemas.microsoft.com/office/drawing/2010/main">
                  <a14:imgLayer r:embed="rId3">
                    <a14:imgEffect>
                      <a14:sharpenSoften amount="-29000"/>
                    </a14:imgEffect>
                    <a14:imgEffect>
                      <a14:colorTemperature colorTemp="11500"/>
                    </a14:imgEffect>
                    <a14:imgEffect>
                      <a14:saturation sat="221000"/>
                    </a14:imgEffect>
                  </a14:imgLayer>
                </a14:imgProps>
              </a:ext>
            </a:extLst>
          </a:blip>
          <a:stretch>
            <a:fillRect/>
          </a:stretch>
        </p:blipFill>
        <p:spPr>
          <a:xfrm>
            <a:off x="1" y="0"/>
            <a:ext cx="12192000" cy="6983273"/>
          </a:xfrm>
          <a:prstGeom prst="rect">
            <a:avLst/>
          </a:prstGeom>
          <a:effectLst>
            <a:glow rad="228600">
              <a:schemeClr val="accent1">
                <a:alpha val="40000"/>
              </a:schemeClr>
            </a:glow>
            <a:outerShdw blurRad="50800" dist="50800" dir="5400000" algn="ctr" rotWithShape="0">
              <a:srgbClr val="000000">
                <a:alpha val="65000"/>
              </a:srgbClr>
            </a:outerShdw>
            <a:reflection endPos="0" dist="50800" dir="5400000" sy="-100000" algn="bl" rotWithShape="0"/>
          </a:effectLst>
        </p:spPr>
      </p:pic>
      <p:sp>
        <p:nvSpPr>
          <p:cNvPr id="2" name="Title 1">
            <a:extLst>
              <a:ext uri="{FF2B5EF4-FFF2-40B4-BE49-F238E27FC236}">
                <a16:creationId xmlns:a16="http://schemas.microsoft.com/office/drawing/2014/main" id="{14467344-6D55-292C-A060-4AB5135583B7}"/>
              </a:ext>
            </a:extLst>
          </p:cNvPr>
          <p:cNvSpPr>
            <a:spLocks noGrp="1"/>
          </p:cNvSpPr>
          <p:nvPr>
            <p:ph type="title"/>
          </p:nvPr>
        </p:nvSpPr>
        <p:spPr/>
        <p:txBody>
          <a:bodyPr>
            <a:normAutofit/>
          </a:bodyPr>
          <a:lstStyle/>
          <a:p>
            <a:pPr algn="ctr"/>
            <a:r>
              <a:rPr lang="en-IN" sz="5400" b="1" i="1" dirty="0">
                <a:latin typeface="Times New Roman" panose="02020603050405020304" pitchFamily="18" charset="0"/>
                <a:cs typeface="Times New Roman" panose="02020603050405020304" pitchFamily="18" charset="0"/>
              </a:rPr>
              <a:t>INTRODUCTION</a:t>
            </a:r>
          </a:p>
        </p:txBody>
      </p:sp>
      <p:sp>
        <p:nvSpPr>
          <p:cNvPr id="3" name="Content Placeholder 2">
            <a:extLst>
              <a:ext uri="{FF2B5EF4-FFF2-40B4-BE49-F238E27FC236}">
                <a16:creationId xmlns:a16="http://schemas.microsoft.com/office/drawing/2014/main" id="{6DB52E0E-AF33-3A42-7B9F-66597804C9C4}"/>
              </a:ext>
            </a:extLst>
          </p:cNvPr>
          <p:cNvSpPr>
            <a:spLocks noGrp="1"/>
          </p:cNvSpPr>
          <p:nvPr>
            <p:ph idx="1"/>
          </p:nvPr>
        </p:nvSpPr>
        <p:spPr>
          <a:xfrm>
            <a:off x="838200" y="2141537"/>
            <a:ext cx="10515600" cy="4351338"/>
          </a:xfrm>
        </p:spPr>
        <p:txBody>
          <a:bodyPr/>
          <a:lstStyle/>
          <a:p>
            <a:r>
              <a:rPr lang="en-US" b="1" dirty="0"/>
              <a:t>The dataset contains salary information for tech professionals across the globe for the year 2025-2020. It includes key details such as job titles, experience levels, salary , employment types, remote work ratios, and company characteristics like size and location.</a:t>
            </a:r>
          </a:p>
          <a:p>
            <a:endParaRPr lang="en-US" b="1" dirty="0"/>
          </a:p>
          <a:p>
            <a:r>
              <a:rPr lang="en-US" b="1" dirty="0"/>
              <a:t>The data enables analysis of compensation trends across different roles, experience levels, geographic regions, and work arrangements. It is especially useful for understanding the impact of remote work and company size on employee salaries.</a:t>
            </a:r>
            <a:endParaRPr lang="en-IN" b="1" dirty="0"/>
          </a:p>
        </p:txBody>
      </p:sp>
      <p:pic>
        <p:nvPicPr>
          <p:cNvPr id="6" name="Picture 5">
            <a:extLst>
              <a:ext uri="{FF2B5EF4-FFF2-40B4-BE49-F238E27FC236}">
                <a16:creationId xmlns:a16="http://schemas.microsoft.com/office/drawing/2014/main" id="{573B8450-56DB-2051-22E5-C7CB9F0872F7}"/>
              </a:ext>
            </a:extLst>
          </p:cNvPr>
          <p:cNvPicPr>
            <a:picLocks noChangeAspect="1"/>
          </p:cNvPicPr>
          <p:nvPr/>
        </p:nvPicPr>
        <p:blipFill>
          <a:blip r:embed="rId4">
            <a:duotone>
              <a:prstClr val="black"/>
              <a:schemeClr val="accent3">
                <a:tint val="45000"/>
                <a:satMod val="400000"/>
              </a:schemeClr>
            </a:duotone>
          </a:blip>
          <a:stretch>
            <a:fillRect/>
          </a:stretch>
        </p:blipFill>
        <p:spPr>
          <a:xfrm>
            <a:off x="0" y="98045"/>
            <a:ext cx="2071396" cy="1859721"/>
          </a:xfrm>
          <a:prstGeom prst="rect">
            <a:avLst/>
          </a:prstGeom>
        </p:spPr>
      </p:pic>
    </p:spTree>
    <p:extLst>
      <p:ext uri="{BB962C8B-B14F-4D97-AF65-F5344CB8AC3E}">
        <p14:creationId xmlns:p14="http://schemas.microsoft.com/office/powerpoint/2010/main" val="236416014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027D73-C55D-3EF0-2E7E-AF31999A837F}"/>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E5363AFE-33CA-6381-485E-E320074A8351}"/>
              </a:ext>
            </a:extLst>
          </p:cNvPr>
          <p:cNvSpPr>
            <a:spLocks noGrp="1" noChangeArrowheads="1"/>
          </p:cNvSpPr>
          <p:nvPr>
            <p:ph type="title"/>
          </p:nvPr>
        </p:nvSpPr>
        <p:spPr bwMode="auto">
          <a:xfrm>
            <a:off x="589601" y="71298"/>
            <a:ext cx="10925432" cy="12751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normAutofit fontScale="90000"/>
          </a:bodyPr>
          <a:lstStyle/>
          <a:p>
            <a:pPr marL="0" marR="0" lvl="0" indent="0" algn="ctr" defTabSz="914400" rtl="0" eaLnBrk="0" fontAlgn="base" latinLnBrk="0" hangingPunct="0">
              <a:lnSpc>
                <a:spcPct val="100000"/>
              </a:lnSpc>
              <a:spcBef>
                <a:spcPct val="0"/>
              </a:spcBef>
              <a:spcAft>
                <a:spcPct val="0"/>
              </a:spcAft>
              <a:buClrTx/>
              <a:buSzTx/>
              <a:tabLst/>
            </a:pPr>
            <a:r>
              <a:rPr kumimoji="0" lang="en-US" altLang="en-US" b="1" i="1" u="none" strike="noStrike" cap="none" normalizeH="0" baseline="0" dirty="0">
                <a:ln>
                  <a:noFill/>
                </a:ln>
                <a:solidFill>
                  <a:schemeClr val="bg1"/>
                </a:solidFill>
                <a:effectLst/>
                <a:highlight>
                  <a:srgbClr val="000000"/>
                </a:highlight>
                <a:latin typeface="Times New Roman" panose="02020603050405020304" pitchFamily="18" charset="0"/>
                <a:cs typeface="Times New Roman" panose="02020603050405020304" pitchFamily="18" charset="0"/>
              </a:rPr>
              <a:t>Which employment types are best paid within</a:t>
            </a:r>
            <a:br>
              <a:rPr kumimoji="0" lang="en-US" altLang="en-US" b="1" i="1" u="none" strike="noStrike" cap="none" normalizeH="0" baseline="0" dirty="0">
                <a:ln>
                  <a:noFill/>
                </a:ln>
                <a:solidFill>
                  <a:schemeClr val="bg1"/>
                </a:solidFill>
                <a:effectLst/>
                <a:highlight>
                  <a:srgbClr val="000000"/>
                </a:highlight>
                <a:latin typeface="Times New Roman" panose="02020603050405020304" pitchFamily="18" charset="0"/>
                <a:cs typeface="Times New Roman" panose="02020603050405020304" pitchFamily="18" charset="0"/>
              </a:rPr>
            </a:br>
            <a:r>
              <a:rPr kumimoji="0" lang="en-US" altLang="en-US" b="1" i="1" u="none" strike="noStrike" cap="none" normalizeH="0" baseline="0" dirty="0">
                <a:ln>
                  <a:noFill/>
                </a:ln>
                <a:solidFill>
                  <a:schemeClr val="bg1"/>
                </a:solidFill>
                <a:effectLst/>
                <a:highlight>
                  <a:srgbClr val="000000"/>
                </a:highlight>
                <a:latin typeface="Times New Roman" panose="02020603050405020304" pitchFamily="18" charset="0"/>
                <a:cs typeface="Times New Roman" panose="02020603050405020304" pitchFamily="18" charset="0"/>
              </a:rPr>
              <a:t> different company sizes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5" name="Picture 4">
            <a:extLst>
              <a:ext uri="{FF2B5EF4-FFF2-40B4-BE49-F238E27FC236}">
                <a16:creationId xmlns:a16="http://schemas.microsoft.com/office/drawing/2014/main" id="{F9D3356D-13E6-A59F-21E4-C2A2E5C6D048}"/>
              </a:ext>
            </a:extLst>
          </p:cNvPr>
          <p:cNvPicPr>
            <a:picLocks noChangeAspect="1"/>
          </p:cNvPicPr>
          <p:nvPr/>
        </p:nvPicPr>
        <p:blipFill>
          <a:blip r:embed="rId2"/>
          <a:stretch>
            <a:fillRect/>
          </a:stretch>
        </p:blipFill>
        <p:spPr>
          <a:xfrm>
            <a:off x="69782" y="2741932"/>
            <a:ext cx="5982535" cy="2452274"/>
          </a:xfrm>
          <a:prstGeom prst="rect">
            <a:avLst/>
          </a:prstGeom>
        </p:spPr>
      </p:pic>
      <p:pic>
        <p:nvPicPr>
          <p:cNvPr id="7" name="Picture 6">
            <a:extLst>
              <a:ext uri="{FF2B5EF4-FFF2-40B4-BE49-F238E27FC236}">
                <a16:creationId xmlns:a16="http://schemas.microsoft.com/office/drawing/2014/main" id="{0DBD0EE6-59A2-55BD-9E99-8B7A8122D518}"/>
              </a:ext>
            </a:extLst>
          </p:cNvPr>
          <p:cNvPicPr>
            <a:picLocks noChangeAspect="1"/>
          </p:cNvPicPr>
          <p:nvPr/>
        </p:nvPicPr>
        <p:blipFill>
          <a:blip r:embed="rId3"/>
          <a:stretch>
            <a:fillRect/>
          </a:stretch>
        </p:blipFill>
        <p:spPr>
          <a:xfrm>
            <a:off x="2803839" y="5286156"/>
            <a:ext cx="3248478" cy="1571844"/>
          </a:xfrm>
          <a:prstGeom prst="rect">
            <a:avLst/>
          </a:prstGeom>
        </p:spPr>
      </p:pic>
      <p:pic>
        <p:nvPicPr>
          <p:cNvPr id="9" name="Picture 8">
            <a:extLst>
              <a:ext uri="{FF2B5EF4-FFF2-40B4-BE49-F238E27FC236}">
                <a16:creationId xmlns:a16="http://schemas.microsoft.com/office/drawing/2014/main" id="{2E09085A-96C3-F3C9-AAAD-509DB07977B9}"/>
              </a:ext>
            </a:extLst>
          </p:cNvPr>
          <p:cNvPicPr>
            <a:picLocks noChangeAspect="1"/>
          </p:cNvPicPr>
          <p:nvPr/>
        </p:nvPicPr>
        <p:blipFill>
          <a:blip r:embed="rId4"/>
          <a:stretch>
            <a:fillRect/>
          </a:stretch>
        </p:blipFill>
        <p:spPr>
          <a:xfrm>
            <a:off x="0" y="1346441"/>
            <a:ext cx="12192000" cy="1298565"/>
          </a:xfrm>
          <a:prstGeom prst="rect">
            <a:avLst/>
          </a:prstGeom>
        </p:spPr>
      </p:pic>
      <p:pic>
        <p:nvPicPr>
          <p:cNvPr id="13" name="Picture 12">
            <a:extLst>
              <a:ext uri="{FF2B5EF4-FFF2-40B4-BE49-F238E27FC236}">
                <a16:creationId xmlns:a16="http://schemas.microsoft.com/office/drawing/2014/main" id="{2E2D3BE8-AC2C-C39A-A825-D42E6711D854}"/>
              </a:ext>
            </a:extLst>
          </p:cNvPr>
          <p:cNvPicPr>
            <a:picLocks noChangeAspect="1"/>
          </p:cNvPicPr>
          <p:nvPr/>
        </p:nvPicPr>
        <p:blipFill>
          <a:blip r:embed="rId5"/>
          <a:stretch>
            <a:fillRect/>
          </a:stretch>
        </p:blipFill>
        <p:spPr>
          <a:xfrm>
            <a:off x="6139685" y="2741933"/>
            <a:ext cx="6052315" cy="4116068"/>
          </a:xfrm>
          <a:prstGeom prst="rect">
            <a:avLst/>
          </a:prstGeom>
        </p:spPr>
      </p:pic>
      <p:pic>
        <p:nvPicPr>
          <p:cNvPr id="14" name="Graphic 13" descr="Arrow Rotate left">
            <a:extLst>
              <a:ext uri="{FF2B5EF4-FFF2-40B4-BE49-F238E27FC236}">
                <a16:creationId xmlns:a16="http://schemas.microsoft.com/office/drawing/2014/main" id="{996C1781-F017-BA2C-4472-59942DDE60F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14385682">
            <a:off x="1611194" y="5047112"/>
            <a:ext cx="1344867" cy="1344867"/>
          </a:xfrm>
          <a:prstGeom prst="rect">
            <a:avLst/>
          </a:prstGeom>
        </p:spPr>
      </p:pic>
    </p:spTree>
    <p:extLst>
      <p:ext uri="{BB962C8B-B14F-4D97-AF65-F5344CB8AC3E}">
        <p14:creationId xmlns:p14="http://schemas.microsoft.com/office/powerpoint/2010/main" val="24674876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2A1ACB7-0598-4B97-C945-8D4082F5A45E}"/>
              </a:ext>
            </a:extLst>
          </p:cNvPr>
          <p:cNvPicPr>
            <a:picLocks noChangeAspect="1"/>
          </p:cNvPicPr>
          <p:nvPr/>
        </p:nvPicPr>
        <p:blipFill>
          <a:blip r:embed="rId2"/>
          <a:stretch>
            <a:fillRect/>
          </a:stretch>
        </p:blipFill>
        <p:spPr>
          <a:xfrm>
            <a:off x="1" y="0"/>
            <a:ext cx="12192000" cy="6858000"/>
          </a:xfrm>
          <a:prstGeom prst="rect">
            <a:avLst/>
          </a:prstGeom>
        </p:spPr>
      </p:pic>
      <p:sp>
        <p:nvSpPr>
          <p:cNvPr id="2" name="Title 1">
            <a:extLst>
              <a:ext uri="{FF2B5EF4-FFF2-40B4-BE49-F238E27FC236}">
                <a16:creationId xmlns:a16="http://schemas.microsoft.com/office/drawing/2014/main" id="{E161693E-37A2-FF1E-9524-84576A3BED9C}"/>
              </a:ext>
            </a:extLst>
          </p:cNvPr>
          <p:cNvSpPr>
            <a:spLocks noGrp="1"/>
          </p:cNvSpPr>
          <p:nvPr>
            <p:ph type="title"/>
          </p:nvPr>
        </p:nvSpPr>
        <p:spPr/>
        <p:txBody>
          <a:bodyPr>
            <a:normAutofit/>
          </a:bodyPr>
          <a:lstStyle/>
          <a:p>
            <a:pPr algn="ctr"/>
            <a:r>
              <a:rPr lang="en-IN" sz="5400" b="1" i="1" dirty="0">
                <a:solidFill>
                  <a:schemeClr val="bg1"/>
                </a:solidFill>
                <a:highlight>
                  <a:srgbClr val="000000"/>
                </a:highlight>
                <a:latin typeface="Times New Roman" panose="02020603050405020304" pitchFamily="18" charset="0"/>
                <a:cs typeface="Times New Roman" panose="02020603050405020304" pitchFamily="18" charset="0"/>
              </a:rPr>
              <a:t>Results / Findings </a:t>
            </a:r>
          </a:p>
        </p:txBody>
      </p:sp>
      <p:sp>
        <p:nvSpPr>
          <p:cNvPr id="4" name="TextBox 3">
            <a:extLst>
              <a:ext uri="{FF2B5EF4-FFF2-40B4-BE49-F238E27FC236}">
                <a16:creationId xmlns:a16="http://schemas.microsoft.com/office/drawing/2014/main" id="{CA27830F-3FF9-7E3C-7E22-D25482E06B89}"/>
              </a:ext>
            </a:extLst>
          </p:cNvPr>
          <p:cNvSpPr txBox="1"/>
          <p:nvPr/>
        </p:nvSpPr>
        <p:spPr>
          <a:xfrm>
            <a:off x="414685" y="1611549"/>
            <a:ext cx="6098458" cy="1077218"/>
          </a:xfrm>
          <a:prstGeom prst="rect">
            <a:avLst/>
          </a:prstGeom>
          <a:noFill/>
        </p:spPr>
        <p:txBody>
          <a:bodyPr wrap="square">
            <a:spAutoFit/>
          </a:bodyPr>
          <a:lstStyle/>
          <a:p>
            <a:endParaRPr lang="en-US" sz="3200" b="1" dirty="0"/>
          </a:p>
          <a:p>
            <a:r>
              <a:rPr lang="en-US" sz="3200" b="1" dirty="0">
                <a:highlight>
                  <a:srgbClr val="C0C0C0"/>
                </a:highlight>
              </a:rPr>
              <a:t>📌 1. Salary vs. Experience Level</a:t>
            </a:r>
          </a:p>
        </p:txBody>
      </p:sp>
      <p:sp>
        <p:nvSpPr>
          <p:cNvPr id="8" name="TextBox 7">
            <a:extLst>
              <a:ext uri="{FF2B5EF4-FFF2-40B4-BE49-F238E27FC236}">
                <a16:creationId xmlns:a16="http://schemas.microsoft.com/office/drawing/2014/main" id="{51C1E156-D5A1-1312-37A3-49A25C0C0CFE}"/>
              </a:ext>
            </a:extLst>
          </p:cNvPr>
          <p:cNvSpPr txBox="1"/>
          <p:nvPr/>
        </p:nvSpPr>
        <p:spPr>
          <a:xfrm>
            <a:off x="1401096" y="2634837"/>
            <a:ext cx="9055510" cy="3046988"/>
          </a:xfrm>
          <a:prstGeom prst="rect">
            <a:avLst/>
          </a:prstGeom>
          <a:noFill/>
        </p:spPr>
        <p:txBody>
          <a:bodyPr wrap="square" rtlCol="0">
            <a:spAutoFit/>
          </a:bodyPr>
          <a:lstStyle/>
          <a:p>
            <a:pPr marL="285750" indent="-285750">
              <a:buFont typeface="Arial" panose="020B0604020202020204" pitchFamily="34" charset="0"/>
              <a:buChar char="•"/>
            </a:pPr>
            <a:endParaRPr lang="en-US" altLang="en-US" sz="2400" b="1"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altLang="en-US" sz="2400" b="1" dirty="0">
                <a:highlight>
                  <a:srgbClr val="C0C0C0"/>
                </a:highlight>
                <a:latin typeface="Times New Roman" panose="02020603050405020304" pitchFamily="18" charset="0"/>
                <a:cs typeface="Times New Roman" panose="02020603050405020304" pitchFamily="18" charset="0"/>
              </a:rPr>
              <a:t>Expert-level</a:t>
            </a:r>
            <a:r>
              <a:rPr lang="en-US" altLang="en-US" sz="2400" dirty="0">
                <a:highlight>
                  <a:srgbClr val="C0C0C0"/>
                </a:highlight>
                <a:latin typeface="Times New Roman" panose="02020603050405020304" pitchFamily="18" charset="0"/>
                <a:cs typeface="Times New Roman" panose="02020603050405020304" pitchFamily="18" charset="0"/>
              </a:rPr>
              <a:t> </a:t>
            </a:r>
            <a:r>
              <a:rPr lang="en-US" altLang="en-US" sz="2400" b="1" dirty="0">
                <a:highlight>
                  <a:srgbClr val="C0C0C0"/>
                </a:highlight>
                <a:latin typeface="Times New Roman" panose="02020603050405020304" pitchFamily="18" charset="0"/>
                <a:cs typeface="Times New Roman" panose="02020603050405020304" pitchFamily="18" charset="0"/>
              </a:rPr>
              <a:t>professionals</a:t>
            </a:r>
            <a:r>
              <a:rPr lang="en-US" altLang="en-US" sz="2400" dirty="0">
                <a:highlight>
                  <a:srgbClr val="C0C0C0"/>
                </a:highlight>
                <a:latin typeface="Times New Roman" panose="02020603050405020304" pitchFamily="18" charset="0"/>
                <a:cs typeface="Times New Roman" panose="02020603050405020304" pitchFamily="18" charset="0"/>
              </a:rPr>
              <a:t> earn the highest average salaries.</a:t>
            </a:r>
          </a:p>
          <a:p>
            <a:pPr marL="285750" indent="-285750">
              <a:buFont typeface="Arial" panose="020B0604020202020204" pitchFamily="34" charset="0"/>
              <a:buChar char="•"/>
            </a:pPr>
            <a:endParaRPr lang="en-US" altLang="en-US" sz="24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altLang="en-US" sz="24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altLang="en-US" sz="24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altLang="en-US" sz="24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altLang="en-US" sz="24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altLang="en-US" sz="2400" dirty="0">
              <a:latin typeface="Times New Roman" panose="02020603050405020304" pitchFamily="18" charset="0"/>
              <a:cs typeface="Times New Roman" panose="02020603050405020304" pitchFamily="18" charset="0"/>
            </a:endParaRPr>
          </a:p>
        </p:txBody>
      </p:sp>
      <p:pic>
        <p:nvPicPr>
          <p:cNvPr id="16" name="Picture 15">
            <a:extLst>
              <a:ext uri="{FF2B5EF4-FFF2-40B4-BE49-F238E27FC236}">
                <a16:creationId xmlns:a16="http://schemas.microsoft.com/office/drawing/2014/main" id="{E5C4C5FD-E00D-DAF5-14FD-35A922F1C52E}"/>
              </a:ext>
            </a:extLst>
          </p:cNvPr>
          <p:cNvPicPr>
            <a:picLocks noChangeAspect="1"/>
          </p:cNvPicPr>
          <p:nvPr/>
        </p:nvPicPr>
        <p:blipFill>
          <a:blip r:embed="rId3"/>
          <a:stretch>
            <a:fillRect/>
          </a:stretch>
        </p:blipFill>
        <p:spPr>
          <a:xfrm>
            <a:off x="1828800" y="3797559"/>
            <a:ext cx="7536426" cy="2695316"/>
          </a:xfrm>
          <a:prstGeom prst="rect">
            <a:avLst/>
          </a:prstGeom>
        </p:spPr>
      </p:pic>
    </p:spTree>
    <p:extLst>
      <p:ext uri="{BB962C8B-B14F-4D97-AF65-F5344CB8AC3E}">
        <p14:creationId xmlns:p14="http://schemas.microsoft.com/office/powerpoint/2010/main" val="67468010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134102E-EF65-52A7-2281-D4DA57DB3D9D}"/>
              </a:ext>
            </a:extLst>
          </p:cNvPr>
          <p:cNvPicPr>
            <a:picLocks noChangeAspect="1"/>
          </p:cNvPicPr>
          <p:nvPr/>
        </p:nvPicPr>
        <p:blipFill>
          <a:blip r:embed="rId2"/>
          <a:stretch>
            <a:fillRect/>
          </a:stretch>
        </p:blipFill>
        <p:spPr>
          <a:xfrm>
            <a:off x="1" y="0"/>
            <a:ext cx="12192000" cy="6858000"/>
          </a:xfrm>
          <a:prstGeom prst="rect">
            <a:avLst/>
          </a:prstGeom>
        </p:spPr>
      </p:pic>
      <p:sp>
        <p:nvSpPr>
          <p:cNvPr id="4" name="TextBox 3">
            <a:extLst>
              <a:ext uri="{FF2B5EF4-FFF2-40B4-BE49-F238E27FC236}">
                <a16:creationId xmlns:a16="http://schemas.microsoft.com/office/drawing/2014/main" id="{9FA42413-A80A-3721-AE03-C87386F9B262}"/>
              </a:ext>
            </a:extLst>
          </p:cNvPr>
          <p:cNvSpPr txBox="1"/>
          <p:nvPr/>
        </p:nvSpPr>
        <p:spPr>
          <a:xfrm>
            <a:off x="2609484" y="575240"/>
            <a:ext cx="7672849" cy="584775"/>
          </a:xfrm>
          <a:prstGeom prst="rect">
            <a:avLst/>
          </a:prstGeom>
          <a:noFill/>
        </p:spPr>
        <p:txBody>
          <a:bodyPr wrap="square">
            <a:spAutoFit/>
          </a:bodyPr>
          <a:lstStyle/>
          <a:p>
            <a:r>
              <a:rPr lang="en-US" sz="3200" b="1" dirty="0">
                <a:highlight>
                  <a:srgbClr val="C0C0C0"/>
                </a:highlight>
                <a:latin typeface="Times New Roman" panose="02020603050405020304" pitchFamily="18" charset="0"/>
                <a:cs typeface="Times New Roman" panose="02020603050405020304" pitchFamily="18" charset="0"/>
              </a:rPr>
              <a:t>📌 2. Top Paying Roles &amp; Countries</a:t>
            </a:r>
          </a:p>
        </p:txBody>
      </p:sp>
      <p:sp>
        <p:nvSpPr>
          <p:cNvPr id="6" name="TextBox 5">
            <a:extLst>
              <a:ext uri="{FF2B5EF4-FFF2-40B4-BE49-F238E27FC236}">
                <a16:creationId xmlns:a16="http://schemas.microsoft.com/office/drawing/2014/main" id="{2BD0E3F2-5464-98CC-D558-884F6E782A48}"/>
              </a:ext>
            </a:extLst>
          </p:cNvPr>
          <p:cNvSpPr txBox="1"/>
          <p:nvPr/>
        </p:nvSpPr>
        <p:spPr>
          <a:xfrm>
            <a:off x="1260986" y="4909035"/>
            <a:ext cx="10154266" cy="1477328"/>
          </a:xfrm>
          <a:prstGeom prst="rect">
            <a:avLst/>
          </a:prstGeom>
          <a:noFill/>
        </p:spPr>
        <p:txBody>
          <a:bodyPr wrap="square">
            <a:spAutoFit/>
          </a:bodyPr>
          <a:lstStyle/>
          <a:p>
            <a:endParaRPr lang="en-IN" sz="1800" dirty="0">
              <a:highlight>
                <a:srgbClr val="C0C0C0"/>
              </a:highlight>
              <a:latin typeface="Times New Roman" panose="02020603050405020304" pitchFamily="18" charset="0"/>
              <a:cs typeface="Times New Roman" panose="02020603050405020304" pitchFamily="18" charset="0"/>
            </a:endParaRPr>
          </a:p>
          <a:p>
            <a:pPr marL="285750" indent="-285750">
              <a:buClr>
                <a:schemeClr val="bg1"/>
              </a:buClr>
              <a:buFont typeface="Arial" panose="020B0604020202020204" pitchFamily="34" charset="0"/>
              <a:buChar char="•"/>
            </a:pPr>
            <a:r>
              <a:rPr lang="en-IN" sz="1800" b="1" dirty="0">
                <a:highlight>
                  <a:srgbClr val="C0C0C0"/>
                </a:highlight>
                <a:latin typeface="Times New Roman" panose="02020603050405020304" pitchFamily="18" charset="0"/>
                <a:cs typeface="Times New Roman" panose="02020603050405020304" pitchFamily="18" charset="0"/>
              </a:rPr>
              <a:t>The highest-paying roles include Data Analyst, Data Scientist, Product Manager.</a:t>
            </a:r>
          </a:p>
          <a:p>
            <a:pPr marL="342900" indent="-342900">
              <a:buFont typeface="Arial" panose="020B0604020202020204" pitchFamily="34" charset="0"/>
              <a:buChar char="•"/>
            </a:pPr>
            <a:endParaRPr lang="en-IN" sz="1800" b="1" dirty="0">
              <a:highlight>
                <a:srgbClr val="C0C0C0"/>
              </a:highlight>
              <a:latin typeface="Times New Roman" panose="02020603050405020304" pitchFamily="18" charset="0"/>
              <a:cs typeface="Times New Roman" panose="02020603050405020304" pitchFamily="18" charset="0"/>
            </a:endParaRPr>
          </a:p>
          <a:p>
            <a:pPr marL="285750" indent="-285750">
              <a:buClr>
                <a:schemeClr val="bg1"/>
              </a:buClr>
              <a:buFont typeface="Arial" panose="020B0604020202020204" pitchFamily="34" charset="0"/>
              <a:buChar char="•"/>
            </a:pPr>
            <a:r>
              <a:rPr lang="en-IN" sz="1800" b="1" dirty="0">
                <a:highlight>
                  <a:srgbClr val="C0C0C0"/>
                </a:highlight>
                <a:latin typeface="Times New Roman" panose="02020603050405020304" pitchFamily="18" charset="0"/>
                <a:cs typeface="Times New Roman" panose="02020603050405020304" pitchFamily="18" charset="0"/>
              </a:rPr>
              <a:t>USA,</a:t>
            </a:r>
            <a:r>
              <a:rPr lang="en-US" sz="1800" b="1" dirty="0">
                <a:highlight>
                  <a:srgbClr val="C0C0C0"/>
                </a:highlight>
                <a:latin typeface="Times New Roman" panose="02020603050405020304" pitchFamily="18" charset="0"/>
                <a:cs typeface="Times New Roman" panose="02020603050405020304" pitchFamily="18" charset="0"/>
              </a:rPr>
              <a:t> GB(United Kingdom of Great Britain and Northern Ireland),</a:t>
            </a:r>
            <a:r>
              <a:rPr lang="en-IN" sz="1800" b="1" dirty="0">
                <a:highlight>
                  <a:srgbClr val="C0C0C0"/>
                </a:highlight>
                <a:latin typeface="Times New Roman" panose="02020603050405020304" pitchFamily="18" charset="0"/>
                <a:cs typeface="Times New Roman" panose="02020603050405020304" pitchFamily="18" charset="0"/>
              </a:rPr>
              <a:t> Mexico</a:t>
            </a:r>
            <a:r>
              <a:rPr lang="en-US" sz="1800" b="1" dirty="0">
                <a:highlight>
                  <a:srgbClr val="C0C0C0"/>
                </a:highlight>
                <a:latin typeface="Times New Roman" panose="02020603050405020304" pitchFamily="18" charset="0"/>
                <a:cs typeface="Times New Roman" panose="02020603050405020304" pitchFamily="18" charset="0"/>
              </a:rPr>
              <a:t> emerged as top-paying company locations</a:t>
            </a:r>
            <a:r>
              <a:rPr lang="en-US" sz="1800" dirty="0">
                <a:highlight>
                  <a:srgbClr val="C0C0C0"/>
                </a:highlight>
                <a:latin typeface="Times New Roman" panose="02020603050405020304" pitchFamily="18" charset="0"/>
                <a:cs typeface="Times New Roman" panose="02020603050405020304" pitchFamily="18" charset="0"/>
              </a:rPr>
              <a:t>.</a:t>
            </a:r>
            <a:endParaRPr lang="en-IN" sz="1800" dirty="0">
              <a:highlight>
                <a:srgbClr val="C0C0C0"/>
              </a:highlight>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86216918-DA52-C537-D828-3831B2E996DA}"/>
              </a:ext>
            </a:extLst>
          </p:cNvPr>
          <p:cNvPicPr>
            <a:picLocks noChangeAspect="1"/>
          </p:cNvPicPr>
          <p:nvPr/>
        </p:nvPicPr>
        <p:blipFill>
          <a:blip r:embed="rId3">
            <a:duotone>
              <a:prstClr val="black"/>
              <a:schemeClr val="accent3">
                <a:tint val="45000"/>
                <a:satMod val="400000"/>
              </a:schemeClr>
            </a:duotone>
          </a:blip>
          <a:srcRect l="1979" t="3240" r="1300"/>
          <a:stretch/>
        </p:blipFill>
        <p:spPr>
          <a:xfrm>
            <a:off x="1882300" y="1650314"/>
            <a:ext cx="7672850" cy="3097161"/>
          </a:xfrm>
          <a:prstGeom prst="rect">
            <a:avLst/>
          </a:prstGeom>
        </p:spPr>
      </p:pic>
    </p:spTree>
    <p:extLst>
      <p:ext uri="{BB962C8B-B14F-4D97-AF65-F5344CB8AC3E}">
        <p14:creationId xmlns:p14="http://schemas.microsoft.com/office/powerpoint/2010/main" val="412419232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20C540F-3561-87BE-3D32-949399A014BF}"/>
              </a:ext>
            </a:extLst>
          </p:cNvPr>
          <p:cNvPicPr>
            <a:picLocks noChangeAspect="1"/>
          </p:cNvPicPr>
          <p:nvPr/>
        </p:nvPicPr>
        <p:blipFill>
          <a:blip r:embed="rId2"/>
          <a:stretch>
            <a:fillRect/>
          </a:stretch>
        </p:blipFill>
        <p:spPr>
          <a:xfrm>
            <a:off x="1" y="18662"/>
            <a:ext cx="12192000" cy="6858000"/>
          </a:xfrm>
          <a:prstGeom prst="rect">
            <a:avLst/>
          </a:prstGeom>
        </p:spPr>
      </p:pic>
      <p:sp>
        <p:nvSpPr>
          <p:cNvPr id="4" name="TextBox 3">
            <a:extLst>
              <a:ext uri="{FF2B5EF4-FFF2-40B4-BE49-F238E27FC236}">
                <a16:creationId xmlns:a16="http://schemas.microsoft.com/office/drawing/2014/main" id="{FBCAA56B-926B-43BE-9AFB-DDF586E36488}"/>
              </a:ext>
            </a:extLst>
          </p:cNvPr>
          <p:cNvSpPr txBox="1"/>
          <p:nvPr/>
        </p:nvSpPr>
        <p:spPr>
          <a:xfrm>
            <a:off x="777977" y="501134"/>
            <a:ext cx="6098458" cy="523220"/>
          </a:xfrm>
          <a:prstGeom prst="rect">
            <a:avLst/>
          </a:prstGeom>
          <a:noFill/>
        </p:spPr>
        <p:txBody>
          <a:bodyPr wrap="square">
            <a:spAutoFit/>
          </a:bodyPr>
          <a:lstStyle/>
          <a:p>
            <a:r>
              <a:rPr lang="en-US" sz="2800" b="1" dirty="0">
                <a:highlight>
                  <a:srgbClr val="C0C0C0"/>
                </a:highlight>
                <a:latin typeface="Times New Roman" panose="02020603050405020304" pitchFamily="18" charset="0"/>
                <a:cs typeface="Times New Roman" panose="02020603050405020304" pitchFamily="18" charset="0"/>
              </a:rPr>
              <a:t>📌 3. Remote Work Trends</a:t>
            </a:r>
          </a:p>
        </p:txBody>
      </p:sp>
      <p:sp>
        <p:nvSpPr>
          <p:cNvPr id="7" name="TextBox 6">
            <a:extLst>
              <a:ext uri="{FF2B5EF4-FFF2-40B4-BE49-F238E27FC236}">
                <a16:creationId xmlns:a16="http://schemas.microsoft.com/office/drawing/2014/main" id="{BB56547D-731A-2B0B-AC77-D213519F0989}"/>
              </a:ext>
            </a:extLst>
          </p:cNvPr>
          <p:cNvSpPr txBox="1"/>
          <p:nvPr/>
        </p:nvSpPr>
        <p:spPr>
          <a:xfrm>
            <a:off x="1692377" y="1454016"/>
            <a:ext cx="9486899" cy="400110"/>
          </a:xfrm>
          <a:prstGeom prst="rect">
            <a:avLst/>
          </a:prstGeom>
          <a:noFill/>
        </p:spPr>
        <p:txBody>
          <a:bodyPr wrap="square">
            <a:spAutoFit/>
          </a:bodyPr>
          <a:lstStyle/>
          <a:p>
            <a:pPr marL="342900" marR="0" lvl="0" indent="-342900" algn="l" defTabSz="914400" rtl="0" eaLnBrk="0" fontAlgn="base" latinLnBrk="0" hangingPunct="0">
              <a:lnSpc>
                <a:spcPct val="100000"/>
              </a:lnSpc>
              <a:spcBef>
                <a:spcPct val="0"/>
              </a:spcBef>
              <a:spcAft>
                <a:spcPct val="0"/>
              </a:spcAft>
              <a:buClr>
                <a:schemeClr val="bg1"/>
              </a:buClr>
              <a:buSzTx/>
              <a:buFont typeface="Arial" panose="020B0604020202020204" pitchFamily="34" charset="0"/>
              <a:buChar char="•"/>
              <a:tabLst/>
            </a:pPr>
            <a:r>
              <a:rPr kumimoji="0" lang="en-US" altLang="en-US" sz="2000" b="0" i="0" u="none" strike="noStrike" cap="none" normalizeH="0" baseline="0" dirty="0">
                <a:ln>
                  <a:noFill/>
                </a:ln>
                <a:solidFill>
                  <a:schemeClr val="tx1"/>
                </a:solidFill>
                <a:effectLst/>
                <a:highlight>
                  <a:srgbClr val="C0C0C0"/>
                </a:highlight>
                <a:latin typeface="Times New Roman" panose="02020603050405020304" pitchFamily="18" charset="0"/>
                <a:cs typeface="Times New Roman" panose="02020603050405020304" pitchFamily="18" charset="0"/>
              </a:rPr>
              <a:t>Over </a:t>
            </a:r>
            <a:r>
              <a:rPr kumimoji="0" lang="en-US" altLang="en-US" sz="2000" b="1" i="0" u="none" strike="noStrike" cap="none" normalizeH="0" baseline="0" dirty="0">
                <a:ln>
                  <a:noFill/>
                </a:ln>
                <a:solidFill>
                  <a:schemeClr val="tx1"/>
                </a:solidFill>
                <a:effectLst/>
                <a:highlight>
                  <a:srgbClr val="C0C0C0"/>
                </a:highlight>
                <a:latin typeface="Times New Roman" panose="02020603050405020304" pitchFamily="18" charset="0"/>
                <a:cs typeface="Times New Roman" panose="02020603050405020304" pitchFamily="18" charset="0"/>
              </a:rPr>
              <a:t>50% of jobs</a:t>
            </a:r>
            <a:r>
              <a:rPr kumimoji="0" lang="en-US" altLang="en-US" sz="2000" b="0" i="0" u="none" strike="noStrike" cap="none" normalizeH="0" baseline="0" dirty="0">
                <a:ln>
                  <a:noFill/>
                </a:ln>
                <a:solidFill>
                  <a:schemeClr val="tx1"/>
                </a:solidFill>
                <a:effectLst/>
                <a:highlight>
                  <a:srgbClr val="C0C0C0"/>
                </a:highlight>
                <a:latin typeface="Times New Roman" panose="02020603050405020304" pitchFamily="18" charset="0"/>
                <a:cs typeface="Times New Roman" panose="02020603050405020304" pitchFamily="18" charset="0"/>
              </a:rPr>
              <a:t> in the dataset were fully remote (</a:t>
            </a:r>
            <a:r>
              <a:rPr kumimoji="0" lang="en-US" altLang="en-US" sz="2000" b="0" i="0" u="none" strike="noStrike" cap="none" normalizeH="0" baseline="0" dirty="0" err="1">
                <a:ln>
                  <a:noFill/>
                </a:ln>
                <a:solidFill>
                  <a:schemeClr val="tx1"/>
                </a:solidFill>
                <a:effectLst/>
                <a:highlight>
                  <a:srgbClr val="C0C0C0"/>
                </a:highlight>
                <a:latin typeface="Times New Roman" panose="02020603050405020304" pitchFamily="18" charset="0"/>
                <a:cs typeface="Times New Roman" panose="02020603050405020304" pitchFamily="18" charset="0"/>
              </a:rPr>
              <a:t>remote_ratio</a:t>
            </a:r>
            <a:r>
              <a:rPr kumimoji="0" lang="en-US" altLang="en-US" sz="2000" b="0" i="0" u="none" strike="noStrike" cap="none" normalizeH="0" baseline="0" dirty="0">
                <a:ln>
                  <a:noFill/>
                </a:ln>
                <a:solidFill>
                  <a:schemeClr val="tx1"/>
                </a:solidFill>
                <a:effectLst/>
                <a:highlight>
                  <a:srgbClr val="C0C0C0"/>
                </a:highlight>
                <a:latin typeface="Times New Roman" panose="02020603050405020304" pitchFamily="18" charset="0"/>
                <a:cs typeface="Times New Roman" panose="02020603050405020304" pitchFamily="18" charset="0"/>
              </a:rPr>
              <a:t> = 100).</a:t>
            </a:r>
          </a:p>
        </p:txBody>
      </p:sp>
      <p:sp>
        <p:nvSpPr>
          <p:cNvPr id="9" name="TextBox 8">
            <a:extLst>
              <a:ext uri="{FF2B5EF4-FFF2-40B4-BE49-F238E27FC236}">
                <a16:creationId xmlns:a16="http://schemas.microsoft.com/office/drawing/2014/main" id="{367E916A-01EB-A8A0-BA9E-BC86662868EE}"/>
              </a:ext>
            </a:extLst>
          </p:cNvPr>
          <p:cNvSpPr txBox="1"/>
          <p:nvPr/>
        </p:nvSpPr>
        <p:spPr>
          <a:xfrm>
            <a:off x="777977" y="2451143"/>
            <a:ext cx="6098458" cy="523220"/>
          </a:xfrm>
          <a:prstGeom prst="rect">
            <a:avLst/>
          </a:prstGeom>
          <a:noFill/>
        </p:spPr>
        <p:txBody>
          <a:bodyPr wrap="square">
            <a:spAutoFit/>
          </a:bodyPr>
          <a:lstStyle/>
          <a:p>
            <a:r>
              <a:rPr lang="en-US" sz="2800" b="1" dirty="0">
                <a:highlight>
                  <a:srgbClr val="C0C0C0"/>
                </a:highlight>
                <a:latin typeface="Times New Roman" panose="02020603050405020304" pitchFamily="18" charset="0"/>
                <a:cs typeface="Times New Roman" panose="02020603050405020304" pitchFamily="18" charset="0"/>
              </a:rPr>
              <a:t>📌 4. Company Size &amp; Salary</a:t>
            </a:r>
          </a:p>
        </p:txBody>
      </p:sp>
      <p:sp>
        <p:nvSpPr>
          <p:cNvPr id="12" name="TextBox 11">
            <a:extLst>
              <a:ext uri="{FF2B5EF4-FFF2-40B4-BE49-F238E27FC236}">
                <a16:creationId xmlns:a16="http://schemas.microsoft.com/office/drawing/2014/main" id="{E3DE30D3-45DE-E340-24E6-05B33AD4015C}"/>
              </a:ext>
            </a:extLst>
          </p:cNvPr>
          <p:cNvSpPr txBox="1"/>
          <p:nvPr/>
        </p:nvSpPr>
        <p:spPr>
          <a:xfrm>
            <a:off x="1692377" y="3105834"/>
            <a:ext cx="9147688" cy="707886"/>
          </a:xfrm>
          <a:prstGeom prst="rect">
            <a:avLst/>
          </a:prstGeom>
          <a:noFill/>
        </p:spPr>
        <p:txBody>
          <a:bodyPr wrap="square">
            <a:spAutoFit/>
          </a:bodyPr>
          <a:lstStyle/>
          <a:p>
            <a:pPr marL="342900" marR="0" lvl="0" indent="-342900" algn="l" defTabSz="914400" rtl="0" eaLnBrk="0" fontAlgn="base" latinLnBrk="0" hangingPunct="0">
              <a:lnSpc>
                <a:spcPct val="100000"/>
              </a:lnSpc>
              <a:spcBef>
                <a:spcPct val="0"/>
              </a:spcBef>
              <a:spcAft>
                <a:spcPct val="0"/>
              </a:spcAft>
              <a:buClr>
                <a:schemeClr val="bg1"/>
              </a:buClr>
              <a:buSzTx/>
              <a:buFont typeface="Arial" panose="020B0604020202020204" pitchFamily="34" charset="0"/>
              <a:buChar char="•"/>
              <a:tabLst/>
            </a:pPr>
            <a:r>
              <a:rPr kumimoji="0" lang="en-US" altLang="en-US" sz="2000" b="1" i="0" u="none" strike="noStrike" cap="none" normalizeH="0" baseline="0" dirty="0">
                <a:ln>
                  <a:noFill/>
                </a:ln>
                <a:solidFill>
                  <a:schemeClr val="tx1"/>
                </a:solidFill>
                <a:effectLst/>
                <a:highlight>
                  <a:srgbClr val="C0C0C0"/>
                </a:highlight>
                <a:latin typeface="Times New Roman" panose="02020603050405020304" pitchFamily="18" charset="0"/>
                <a:cs typeface="Times New Roman" panose="02020603050405020304" pitchFamily="18" charset="0"/>
              </a:rPr>
              <a:t>Medium size companies</a:t>
            </a:r>
            <a:r>
              <a:rPr kumimoji="0" lang="en-US" altLang="en-US" sz="2000" b="0" i="0" u="none" strike="noStrike" cap="none" normalizeH="0" baseline="0" dirty="0">
                <a:ln>
                  <a:noFill/>
                </a:ln>
                <a:solidFill>
                  <a:schemeClr val="tx1"/>
                </a:solidFill>
                <a:effectLst/>
                <a:highlight>
                  <a:srgbClr val="C0C0C0"/>
                </a:highlight>
                <a:latin typeface="Times New Roman" panose="02020603050405020304" pitchFamily="18" charset="0"/>
                <a:cs typeface="Times New Roman" panose="02020603050405020304" pitchFamily="18" charset="0"/>
              </a:rPr>
              <a:t> tend to offer higher average salaries than small or large sized firms</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p>
        </p:txBody>
      </p:sp>
      <p:pic>
        <p:nvPicPr>
          <p:cNvPr id="20" name="Picture 19">
            <a:extLst>
              <a:ext uri="{FF2B5EF4-FFF2-40B4-BE49-F238E27FC236}">
                <a16:creationId xmlns:a16="http://schemas.microsoft.com/office/drawing/2014/main" id="{A2EBA073-46D9-5F96-EBBB-55093859B85F}"/>
              </a:ext>
            </a:extLst>
          </p:cNvPr>
          <p:cNvPicPr>
            <a:picLocks noChangeAspect="1"/>
          </p:cNvPicPr>
          <p:nvPr/>
        </p:nvPicPr>
        <p:blipFill>
          <a:blip r:embed="rId3"/>
          <a:srcRect r="1477"/>
          <a:stretch/>
        </p:blipFill>
        <p:spPr>
          <a:xfrm>
            <a:off x="1772816" y="4040155"/>
            <a:ext cx="8772281" cy="2817845"/>
          </a:xfrm>
          <a:prstGeom prst="rect">
            <a:avLst/>
          </a:prstGeom>
        </p:spPr>
      </p:pic>
    </p:spTree>
    <p:extLst>
      <p:ext uri="{BB962C8B-B14F-4D97-AF65-F5344CB8AC3E}">
        <p14:creationId xmlns:p14="http://schemas.microsoft.com/office/powerpoint/2010/main" val="428004963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9B12DEE-F3E4-C496-DC11-0602E0514BB0}"/>
              </a:ext>
            </a:extLst>
          </p:cNvPr>
          <p:cNvPicPr>
            <a:picLocks noChangeAspect="1"/>
          </p:cNvPicPr>
          <p:nvPr/>
        </p:nvPicPr>
        <p:blipFill>
          <a:blip r:embed="rId2"/>
          <a:stretch>
            <a:fillRect/>
          </a:stretch>
        </p:blipFill>
        <p:spPr>
          <a:xfrm>
            <a:off x="1" y="18662"/>
            <a:ext cx="12192000" cy="6858000"/>
          </a:xfrm>
          <a:prstGeom prst="rect">
            <a:avLst/>
          </a:prstGeom>
        </p:spPr>
      </p:pic>
      <p:sp>
        <p:nvSpPr>
          <p:cNvPr id="4" name="TextBox 3">
            <a:extLst>
              <a:ext uri="{FF2B5EF4-FFF2-40B4-BE49-F238E27FC236}">
                <a16:creationId xmlns:a16="http://schemas.microsoft.com/office/drawing/2014/main" id="{78D6FF4E-5CEA-E89E-9269-8550350F6414}"/>
              </a:ext>
            </a:extLst>
          </p:cNvPr>
          <p:cNvSpPr txBox="1"/>
          <p:nvPr/>
        </p:nvSpPr>
        <p:spPr>
          <a:xfrm>
            <a:off x="999203" y="135021"/>
            <a:ext cx="6098458" cy="523220"/>
          </a:xfrm>
          <a:prstGeom prst="rect">
            <a:avLst/>
          </a:prstGeom>
          <a:noFill/>
        </p:spPr>
        <p:txBody>
          <a:bodyPr wrap="square">
            <a:spAutoFit/>
          </a:bodyPr>
          <a:lstStyle/>
          <a:p>
            <a:r>
              <a:rPr lang="en-US" sz="2800" b="1" dirty="0">
                <a:highlight>
                  <a:srgbClr val="C0C0C0"/>
                </a:highlight>
                <a:latin typeface="Times New Roman" panose="02020603050405020304" pitchFamily="18" charset="0"/>
                <a:cs typeface="Times New Roman" panose="02020603050405020304" pitchFamily="18" charset="0"/>
              </a:rPr>
              <a:t>📌 5. Regional Employment Trends</a:t>
            </a:r>
          </a:p>
        </p:txBody>
      </p:sp>
      <p:sp>
        <p:nvSpPr>
          <p:cNvPr id="6" name="TextBox 5">
            <a:extLst>
              <a:ext uri="{FF2B5EF4-FFF2-40B4-BE49-F238E27FC236}">
                <a16:creationId xmlns:a16="http://schemas.microsoft.com/office/drawing/2014/main" id="{8218970D-EDA8-4A1F-E569-CC580A7E2236}"/>
              </a:ext>
            </a:extLst>
          </p:cNvPr>
          <p:cNvSpPr txBox="1"/>
          <p:nvPr/>
        </p:nvSpPr>
        <p:spPr>
          <a:xfrm>
            <a:off x="1721873" y="845817"/>
            <a:ext cx="9914604" cy="873572"/>
          </a:xfrm>
          <a:prstGeom prst="rect">
            <a:avLst/>
          </a:prstGeom>
          <a:noFill/>
        </p:spPr>
        <p:txBody>
          <a:bodyPr wrap="square">
            <a:spAutoFit/>
          </a:bodyPr>
          <a:lstStyle/>
          <a:p>
            <a:pPr marL="342900" indent="-342900">
              <a:lnSpc>
                <a:spcPct val="150000"/>
              </a:lnSpc>
              <a:buClr>
                <a:schemeClr val="bg1"/>
              </a:buClr>
              <a:buFont typeface="Arial" panose="020B0604020202020204" pitchFamily="34" charset="0"/>
              <a:buChar char="•"/>
            </a:pPr>
            <a:r>
              <a:rPr lang="en-US" dirty="0">
                <a:highlight>
                  <a:srgbClr val="C0C0C0"/>
                </a:highlight>
                <a:latin typeface="Times New Roman" panose="02020603050405020304" pitchFamily="18" charset="0"/>
                <a:cs typeface="Times New Roman" panose="02020603050405020304" pitchFamily="18" charset="0"/>
              </a:rPr>
              <a:t>Countries with the </a:t>
            </a:r>
            <a:r>
              <a:rPr lang="en-US" b="1" dirty="0">
                <a:highlight>
                  <a:srgbClr val="C0C0C0"/>
                </a:highlight>
                <a:latin typeface="Times New Roman" panose="02020603050405020304" pitchFamily="18" charset="0"/>
                <a:cs typeface="Times New Roman" panose="02020603050405020304" pitchFamily="18" charset="0"/>
              </a:rPr>
              <a:t>highest number of tech employees</a:t>
            </a:r>
            <a:r>
              <a:rPr lang="en-US" dirty="0">
                <a:highlight>
                  <a:srgbClr val="C0C0C0"/>
                </a:highlight>
                <a:latin typeface="Times New Roman" panose="02020603050405020304" pitchFamily="18" charset="0"/>
                <a:cs typeface="Times New Roman" panose="02020603050405020304" pitchFamily="18" charset="0"/>
              </a:rPr>
              <a:t>: US(United States), CA(Canada), AU(Australia), GB(United Kingdom), NL(Netherlands).</a:t>
            </a:r>
            <a:endParaRPr lang="en-IN" dirty="0">
              <a:highlight>
                <a:srgbClr val="C0C0C0"/>
              </a:highlight>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66CB64F6-089C-236D-CCB3-A0C0EBCFB5AF}"/>
              </a:ext>
            </a:extLst>
          </p:cNvPr>
          <p:cNvSpPr txBox="1"/>
          <p:nvPr/>
        </p:nvSpPr>
        <p:spPr>
          <a:xfrm>
            <a:off x="999203" y="2039891"/>
            <a:ext cx="7407378" cy="523220"/>
          </a:xfrm>
          <a:prstGeom prst="rect">
            <a:avLst/>
          </a:prstGeom>
          <a:noFill/>
        </p:spPr>
        <p:txBody>
          <a:bodyPr wrap="square">
            <a:spAutoFit/>
          </a:bodyPr>
          <a:lstStyle/>
          <a:p>
            <a:r>
              <a:rPr lang="en-US" sz="2800" b="1" dirty="0">
                <a:highlight>
                  <a:srgbClr val="C0C0C0"/>
                </a:highlight>
                <a:latin typeface="Times New Roman" panose="02020603050405020304" pitchFamily="18" charset="0"/>
                <a:cs typeface="Times New Roman" panose="02020603050405020304" pitchFamily="18" charset="0"/>
              </a:rPr>
              <a:t>📌 6. Salary Gaps Within Experience Levels</a:t>
            </a:r>
          </a:p>
        </p:txBody>
      </p:sp>
      <p:sp>
        <p:nvSpPr>
          <p:cNvPr id="11" name="TextBox 10">
            <a:extLst>
              <a:ext uri="{FF2B5EF4-FFF2-40B4-BE49-F238E27FC236}">
                <a16:creationId xmlns:a16="http://schemas.microsoft.com/office/drawing/2014/main" id="{FA999EF5-8E4E-5935-1420-C3BCFFF6A228}"/>
              </a:ext>
            </a:extLst>
          </p:cNvPr>
          <p:cNvSpPr txBox="1"/>
          <p:nvPr/>
        </p:nvSpPr>
        <p:spPr>
          <a:xfrm>
            <a:off x="1721873" y="2664252"/>
            <a:ext cx="9054984" cy="873572"/>
          </a:xfrm>
          <a:prstGeom prst="rect">
            <a:avLst/>
          </a:prstGeom>
          <a:noFill/>
        </p:spPr>
        <p:txBody>
          <a:bodyPr wrap="square">
            <a:spAutoFit/>
          </a:bodyPr>
          <a:lstStyle/>
          <a:p>
            <a:pPr>
              <a:lnSpc>
                <a:spcPct val="150000"/>
              </a:lnSpc>
              <a:buClr>
                <a:schemeClr val="bg1"/>
              </a:buClr>
              <a:buFont typeface="Arial" panose="020B0604020202020204" pitchFamily="34" charset="0"/>
              <a:buChar char="•"/>
            </a:pPr>
            <a:r>
              <a:rPr lang="en-US" b="1" dirty="0">
                <a:highlight>
                  <a:srgbClr val="C0C0C0"/>
                </a:highlight>
                <a:latin typeface="Times New Roman" panose="02020603050405020304" pitchFamily="18" charset="0"/>
                <a:cs typeface="Times New Roman" panose="02020603050405020304" pitchFamily="18" charset="0"/>
              </a:rPr>
              <a:t> Senior and expert levels</a:t>
            </a:r>
            <a:r>
              <a:rPr lang="en-US" dirty="0">
                <a:highlight>
                  <a:srgbClr val="C0C0C0"/>
                </a:highlight>
                <a:latin typeface="Times New Roman" panose="02020603050405020304" pitchFamily="18" charset="0"/>
                <a:cs typeface="Times New Roman" panose="02020603050405020304" pitchFamily="18" charset="0"/>
              </a:rPr>
              <a:t> had large salary gaps, possibly due to variation in company budgets and global pay scales.</a:t>
            </a:r>
          </a:p>
        </p:txBody>
      </p:sp>
      <p:pic>
        <p:nvPicPr>
          <p:cNvPr id="13" name="Picture 12">
            <a:extLst>
              <a:ext uri="{FF2B5EF4-FFF2-40B4-BE49-F238E27FC236}">
                <a16:creationId xmlns:a16="http://schemas.microsoft.com/office/drawing/2014/main" id="{3B5F8036-1A85-886F-CD5E-D4B6750E77AA}"/>
              </a:ext>
            </a:extLst>
          </p:cNvPr>
          <p:cNvPicPr>
            <a:picLocks noChangeAspect="1"/>
          </p:cNvPicPr>
          <p:nvPr/>
        </p:nvPicPr>
        <p:blipFill>
          <a:blip r:embed="rId3"/>
          <a:srcRect t="2498"/>
          <a:stretch/>
        </p:blipFill>
        <p:spPr>
          <a:xfrm>
            <a:off x="4048432" y="3926099"/>
            <a:ext cx="4711959" cy="2913239"/>
          </a:xfrm>
          <a:prstGeom prst="rect">
            <a:avLst/>
          </a:prstGeom>
        </p:spPr>
      </p:pic>
    </p:spTree>
    <p:extLst>
      <p:ext uri="{BB962C8B-B14F-4D97-AF65-F5344CB8AC3E}">
        <p14:creationId xmlns:p14="http://schemas.microsoft.com/office/powerpoint/2010/main" val="22872745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C07680B-15AC-2D2E-FA02-C1BFA21749FA}"/>
              </a:ext>
            </a:extLst>
          </p:cNvPr>
          <p:cNvPicPr>
            <a:picLocks noChangeAspect="1"/>
          </p:cNvPicPr>
          <p:nvPr/>
        </p:nvPicPr>
        <p:blipFill>
          <a:blip r:embed="rId2"/>
          <a:stretch>
            <a:fillRect/>
          </a:stretch>
        </p:blipFill>
        <p:spPr>
          <a:xfrm>
            <a:off x="22248" y="0"/>
            <a:ext cx="12147504" cy="6858000"/>
          </a:xfrm>
          <a:prstGeom prst="rect">
            <a:avLst/>
          </a:prstGeom>
        </p:spPr>
      </p:pic>
    </p:spTree>
    <p:extLst>
      <p:ext uri="{BB962C8B-B14F-4D97-AF65-F5344CB8AC3E}">
        <p14:creationId xmlns:p14="http://schemas.microsoft.com/office/powerpoint/2010/main" val="313394568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E3D8556-00AA-E51A-771F-2B05CE7AF569}"/>
              </a:ext>
            </a:extLst>
          </p:cNvPr>
          <p:cNvPicPr>
            <a:picLocks noChangeAspect="1"/>
          </p:cNvPicPr>
          <p:nvPr/>
        </p:nvPicPr>
        <p:blipFill>
          <a:blip r:embed="rId2">
            <a:lum bright="70000" contrast="-70000"/>
            <a:extLst>
              <a:ext uri="{BEBA8EAE-BF5A-486C-A8C5-ECC9F3942E4B}">
                <a14:imgProps xmlns:a14="http://schemas.microsoft.com/office/drawing/2010/main">
                  <a14:imgLayer r:embed="rId3">
                    <a14:imgEffect>
                      <a14:sharpenSoften amount="-20000"/>
                    </a14:imgEffect>
                  </a14:imgLayer>
                </a14:imgProps>
              </a:ext>
            </a:extLst>
          </a:blip>
          <a:stretch>
            <a:fillRect/>
          </a:stretch>
        </p:blipFill>
        <p:spPr>
          <a:xfrm>
            <a:off x="-102636" y="0"/>
            <a:ext cx="12212940" cy="6858000"/>
          </a:xfrm>
          <a:prstGeom prst="rect">
            <a:avLst/>
          </a:prstGeom>
        </p:spPr>
      </p:pic>
      <p:sp>
        <p:nvSpPr>
          <p:cNvPr id="2" name="Title 1">
            <a:extLst>
              <a:ext uri="{FF2B5EF4-FFF2-40B4-BE49-F238E27FC236}">
                <a16:creationId xmlns:a16="http://schemas.microsoft.com/office/drawing/2014/main" id="{7019683A-5D93-8F55-5087-F4DF1D0FD494}"/>
              </a:ext>
            </a:extLst>
          </p:cNvPr>
          <p:cNvSpPr>
            <a:spLocks noGrp="1"/>
          </p:cNvSpPr>
          <p:nvPr>
            <p:ph type="title"/>
          </p:nvPr>
        </p:nvSpPr>
        <p:spPr>
          <a:xfrm>
            <a:off x="838200" y="-151068"/>
            <a:ext cx="10515600" cy="1325563"/>
          </a:xfrm>
        </p:spPr>
        <p:txBody>
          <a:bodyPr>
            <a:normAutofit/>
          </a:bodyPr>
          <a:lstStyle/>
          <a:p>
            <a:pPr algn="ctr"/>
            <a:r>
              <a:rPr lang="en-IN" sz="4800" b="1" i="1" dirty="0">
                <a:latin typeface="Times New Roman" panose="02020603050405020304" pitchFamily="18" charset="0"/>
                <a:cs typeface="Times New Roman" panose="02020603050405020304" pitchFamily="18" charset="0"/>
              </a:rPr>
              <a:t>CONCLUSION</a:t>
            </a:r>
            <a:endParaRPr lang="en-IN" sz="4800" i="1" dirty="0">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953A1DF3-5F8C-7D20-DFDB-32EE6B425601}"/>
              </a:ext>
            </a:extLst>
          </p:cNvPr>
          <p:cNvSpPr txBox="1"/>
          <p:nvPr/>
        </p:nvSpPr>
        <p:spPr>
          <a:xfrm>
            <a:off x="1005839" y="826116"/>
            <a:ext cx="10430793" cy="5909310"/>
          </a:xfrm>
          <a:prstGeom prst="rect">
            <a:avLst/>
          </a:prstGeom>
          <a:noFill/>
        </p:spPr>
        <p:txBody>
          <a:bodyPr wrap="square">
            <a:normAutofit lnSpcReduction="10000"/>
          </a:bodyPr>
          <a:lstStyle/>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b="1" i="0" u="none" strike="noStrike" cap="none" normalizeH="0" baseline="0" dirty="0">
              <a:ln>
                <a:noFill/>
              </a:ln>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effectLst/>
                <a:latin typeface="Times New Roman" panose="02020603050405020304" pitchFamily="18" charset="0"/>
                <a:cs typeface="Times New Roman" panose="02020603050405020304" pitchFamily="18" charset="0"/>
              </a:rPr>
              <a:t>Experience Drives Earnings</a:t>
            </a:r>
            <a:r>
              <a:rPr lang="en-US" altLang="en-US" dirty="0">
                <a:latin typeface="Times New Roman" panose="02020603050405020304" pitchFamily="18" charset="0"/>
                <a:cs typeface="Times New Roman" panose="02020603050405020304" pitchFamily="18" charset="0"/>
              </a:rPr>
              <a:t> </a:t>
            </a:r>
            <a:r>
              <a:rPr kumimoji="0" lang="en-US" altLang="en-US" b="0" i="0" u="none" strike="noStrike" cap="none" normalizeH="0" baseline="0" dirty="0">
                <a:ln>
                  <a:noFill/>
                </a:ln>
                <a:effectLst/>
                <a:latin typeface="Times New Roman" panose="02020603050405020304" pitchFamily="18" charset="0"/>
                <a:cs typeface="Times New Roman" panose="02020603050405020304" pitchFamily="18" charset="0"/>
              </a:rPr>
              <a:t>Salaries clearly increase with experience. Expert-level professionals earn significantly more than entry or mid-level employees, confirming a strong correlation between experience and compensation.</a:t>
            </a:r>
          </a:p>
          <a:p>
            <a:pPr marL="0" marR="0" lvl="0" indent="0" algn="l" defTabSz="914400" rtl="0" eaLnBrk="0" fontAlgn="base" latinLnBrk="0" hangingPunct="0">
              <a:lnSpc>
                <a:spcPct val="100000"/>
              </a:lnSpc>
              <a:spcBef>
                <a:spcPct val="0"/>
              </a:spcBef>
              <a:spcAft>
                <a:spcPct val="0"/>
              </a:spcAft>
              <a:buClrTx/>
              <a:buSzTx/>
              <a:tabLst/>
            </a:pPr>
            <a:endParaRPr kumimoji="0" lang="en-US" altLang="en-US" b="0" i="0" u="none" strike="noStrike" cap="none" normalizeH="0" baseline="0" dirty="0">
              <a:ln>
                <a:noFill/>
              </a:ln>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effectLst/>
                <a:latin typeface="Times New Roman" panose="02020603050405020304" pitchFamily="18" charset="0"/>
                <a:cs typeface="Times New Roman" panose="02020603050405020304" pitchFamily="18" charset="0"/>
              </a:rPr>
              <a:t>Large Companies Pay More</a:t>
            </a:r>
            <a:br>
              <a:rPr kumimoji="0" lang="en-US" altLang="en-US" b="0" i="0" u="none" strike="noStrike" cap="none" normalizeH="0" baseline="0" dirty="0">
                <a:ln>
                  <a:noFill/>
                </a:ln>
                <a:effectLst/>
                <a:latin typeface="Times New Roman" panose="02020603050405020304" pitchFamily="18" charset="0"/>
                <a:cs typeface="Times New Roman" panose="02020603050405020304" pitchFamily="18" charset="0"/>
              </a:rPr>
            </a:br>
            <a:r>
              <a:rPr kumimoji="0" lang="en-US" altLang="en-US" b="0" i="0" u="none" strike="noStrike" cap="none" normalizeH="0" baseline="0" dirty="0">
                <a:ln>
                  <a:noFill/>
                </a:ln>
                <a:effectLst/>
                <a:latin typeface="Times New Roman" panose="02020603050405020304" pitchFamily="18" charset="0"/>
                <a:cs typeface="Times New Roman" panose="02020603050405020304" pitchFamily="18" charset="0"/>
              </a:rPr>
              <a:t>Larger organizations generally offer higher average salaries, especially for full-time roles. However, some medium-sized firms offer competitive pay for specialized skills.</a:t>
            </a:r>
          </a:p>
          <a:p>
            <a:pPr marL="0" marR="0" lvl="0" indent="0" algn="l" defTabSz="914400" rtl="0" eaLnBrk="0" fontAlgn="base" latinLnBrk="0" hangingPunct="0">
              <a:lnSpc>
                <a:spcPct val="100000"/>
              </a:lnSpc>
              <a:spcBef>
                <a:spcPct val="0"/>
              </a:spcBef>
              <a:spcAft>
                <a:spcPct val="0"/>
              </a:spcAft>
              <a:buClrTx/>
              <a:buSzTx/>
              <a:tabLst/>
            </a:pPr>
            <a:endParaRPr kumimoji="0" lang="en-US" altLang="en-US" b="0" i="0" u="none" strike="noStrike" cap="none" normalizeH="0" baseline="0" dirty="0">
              <a:ln>
                <a:noFill/>
              </a:ln>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effectLst/>
                <a:latin typeface="Times New Roman" panose="02020603050405020304" pitchFamily="18" charset="0"/>
                <a:cs typeface="Times New Roman" panose="02020603050405020304" pitchFamily="18" charset="0"/>
              </a:rPr>
              <a:t>Remote Work is Here to Stay</a:t>
            </a:r>
            <a:br>
              <a:rPr kumimoji="0" lang="en-US" altLang="en-US" b="0" i="0" u="none" strike="noStrike" cap="none" normalizeH="0" baseline="0" dirty="0">
                <a:ln>
                  <a:noFill/>
                </a:ln>
                <a:effectLst/>
                <a:latin typeface="Times New Roman" panose="02020603050405020304" pitchFamily="18" charset="0"/>
                <a:cs typeface="Times New Roman" panose="02020603050405020304" pitchFamily="18" charset="0"/>
              </a:rPr>
            </a:br>
            <a:r>
              <a:rPr kumimoji="0" lang="en-US" altLang="en-US" b="0" i="0" u="none" strike="noStrike" cap="none" normalizeH="0" baseline="0" dirty="0">
                <a:ln>
                  <a:noFill/>
                </a:ln>
                <a:effectLst/>
                <a:latin typeface="Times New Roman" panose="02020603050405020304" pitchFamily="18" charset="0"/>
                <a:cs typeface="Times New Roman" panose="02020603050405020304" pitchFamily="18" charset="0"/>
              </a:rPr>
              <a:t>A high proportion of fully remote roles exists, with many offering competitive or even above-average salaries—highlighting the ongoing shift toward flexible, location-independent work environments.</a:t>
            </a:r>
          </a:p>
          <a:p>
            <a:pPr marL="0" marR="0" lvl="0" indent="0" algn="l" defTabSz="914400" rtl="0" eaLnBrk="0" fontAlgn="base" latinLnBrk="0" hangingPunct="0">
              <a:lnSpc>
                <a:spcPct val="100000"/>
              </a:lnSpc>
              <a:spcBef>
                <a:spcPct val="0"/>
              </a:spcBef>
              <a:spcAft>
                <a:spcPct val="0"/>
              </a:spcAft>
              <a:buClrTx/>
              <a:buSzTx/>
              <a:tabLst/>
            </a:pPr>
            <a:endParaRPr kumimoji="0" lang="en-US" altLang="en-US" b="0" i="0" u="none" strike="noStrike" cap="none" normalizeH="0" baseline="0" dirty="0">
              <a:ln>
                <a:noFill/>
              </a:ln>
              <a:effectLst/>
              <a:latin typeface="Times New Roman" panose="02020603050405020304" pitchFamily="18" charset="0"/>
              <a:cs typeface="Times New Roman" panose="02020603050405020304" pitchFamily="18" charset="0"/>
            </a:endParaRPr>
          </a:p>
          <a:p>
            <a:pPr eaLnBrk="0" fontAlgn="base" hangingPunct="0">
              <a:spcBef>
                <a:spcPct val="0"/>
              </a:spcBef>
              <a:spcAft>
                <a:spcPct val="0"/>
              </a:spcAft>
              <a:buFontTx/>
              <a:buChar char="•"/>
            </a:pPr>
            <a:r>
              <a:rPr kumimoji="0" lang="en-US" altLang="en-US" b="1" i="0" u="none" strike="noStrike" cap="none" normalizeH="0" baseline="0" dirty="0">
                <a:ln>
                  <a:noFill/>
                </a:ln>
                <a:effectLst/>
                <a:latin typeface="Times New Roman" panose="02020603050405020304" pitchFamily="18" charset="0"/>
                <a:cs typeface="Times New Roman" panose="02020603050405020304" pitchFamily="18" charset="0"/>
              </a:rPr>
              <a:t>Geographic Disparity in Pay</a:t>
            </a:r>
            <a:br>
              <a:rPr kumimoji="0" lang="en-US" altLang="en-US" b="0" i="0" u="none" strike="noStrike" cap="none" normalizeH="0" baseline="0" dirty="0">
                <a:ln>
                  <a:noFill/>
                </a:ln>
                <a:effectLst/>
                <a:latin typeface="Times New Roman" panose="02020603050405020304" pitchFamily="18" charset="0"/>
                <a:cs typeface="Times New Roman" panose="02020603050405020304" pitchFamily="18" charset="0"/>
              </a:rPr>
            </a:br>
            <a:r>
              <a:rPr lang="en-US" sz="1800" dirty="0">
                <a:latin typeface="Times New Roman" panose="02020603050405020304" pitchFamily="18" charset="0"/>
                <a:cs typeface="Times New Roman" panose="02020603050405020304" pitchFamily="18" charset="0"/>
              </a:rPr>
              <a:t>Countries with the </a:t>
            </a:r>
            <a:r>
              <a:rPr lang="en-US" sz="1800" b="1" dirty="0">
                <a:latin typeface="Times New Roman" panose="02020603050405020304" pitchFamily="18" charset="0"/>
                <a:cs typeface="Times New Roman" panose="02020603050405020304" pitchFamily="18" charset="0"/>
              </a:rPr>
              <a:t>highest number of tech employees</a:t>
            </a:r>
            <a:r>
              <a:rPr lang="en-US" sz="1800" dirty="0">
                <a:latin typeface="Times New Roman" panose="02020603050405020304" pitchFamily="18" charset="0"/>
                <a:cs typeface="Times New Roman" panose="02020603050405020304" pitchFamily="18" charset="0"/>
              </a:rPr>
              <a:t>: US(United States), CA(Canada), AU(Australia), GB(United Kingdom), NL(Netherlands).</a:t>
            </a:r>
            <a:endParaRPr lang="en-IN" sz="1800" dirty="0">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effectLst/>
                <a:latin typeface="Times New Roman" panose="02020603050405020304" pitchFamily="18" charset="0"/>
                <a:cs typeface="Times New Roman" panose="02020603050405020304" pitchFamily="18" charset="0"/>
              </a:rPr>
              <a:t>However, countries like India and Mexico show high employment numbers but lower salary averages, reflecting regional cost-of-living differences and outsourcing trends.</a:t>
            </a:r>
          </a:p>
          <a:p>
            <a:pPr marL="0" marR="0" lvl="0" indent="0" algn="l" defTabSz="914400" rtl="0" eaLnBrk="0" fontAlgn="base" latinLnBrk="0" hangingPunct="0">
              <a:lnSpc>
                <a:spcPct val="100000"/>
              </a:lnSpc>
              <a:spcBef>
                <a:spcPct val="0"/>
              </a:spcBef>
              <a:spcAft>
                <a:spcPct val="0"/>
              </a:spcAft>
              <a:buClrTx/>
              <a:buSzTx/>
              <a:tabLst/>
            </a:pPr>
            <a:endParaRPr kumimoji="0" lang="en-US" altLang="en-US" b="0" i="0" u="none" strike="noStrike" cap="none" normalizeH="0" baseline="0" dirty="0">
              <a:ln>
                <a:noFill/>
              </a:ln>
              <a:effectLst/>
              <a:latin typeface="Times New Roman" panose="02020603050405020304" pitchFamily="18" charset="0"/>
              <a:cs typeface="Times New Roman" panose="02020603050405020304" pitchFamily="18" charset="0"/>
            </a:endParaRPr>
          </a:p>
          <a:p>
            <a:pPr eaLnBrk="0" fontAlgn="base" hangingPunct="0">
              <a:spcBef>
                <a:spcPct val="0"/>
              </a:spcBef>
              <a:spcAft>
                <a:spcPct val="0"/>
              </a:spcAft>
              <a:buFontTx/>
              <a:buChar char="•"/>
            </a:pPr>
            <a:r>
              <a:rPr lang="en-US" b="1" dirty="0"/>
              <a:t>Demand for Data Roles</a:t>
            </a:r>
            <a:br>
              <a:rPr lang="en-US" dirty="0"/>
            </a:br>
            <a:r>
              <a:rPr lang="en-US" dirty="0"/>
              <a:t>Data-centric roles such as </a:t>
            </a:r>
            <a:r>
              <a:rPr lang="en-IN" sz="1800" dirty="0">
                <a:latin typeface="Times New Roman" panose="02020603050405020304" pitchFamily="18" charset="0"/>
                <a:cs typeface="Times New Roman" panose="02020603050405020304" pitchFamily="18" charset="0"/>
              </a:rPr>
              <a:t>Data Analyst, Data Scientist, Product Manager</a:t>
            </a:r>
            <a:r>
              <a:rPr lang="en-US" dirty="0"/>
              <a:t> consistently appear among the highest-paying positions, reaffirming the global demand for data-driven expertise.</a:t>
            </a:r>
            <a:endParaRPr kumimoji="0" lang="en-US" altLang="en-US" b="0" i="0" u="none" strike="noStrike" cap="none" normalizeH="0" baseline="0" dirty="0">
              <a:ln>
                <a:noFill/>
              </a:ln>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8714863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DDE01AE-B595-B03A-5E6D-CA425A4C03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280" y="-18662"/>
            <a:ext cx="12110720" cy="6858000"/>
          </a:xfrm>
          <a:prstGeom prst="rect">
            <a:avLst/>
          </a:prstGeom>
        </p:spPr>
      </p:pic>
      <p:pic>
        <p:nvPicPr>
          <p:cNvPr id="8" name="Picture 7">
            <a:extLst>
              <a:ext uri="{FF2B5EF4-FFF2-40B4-BE49-F238E27FC236}">
                <a16:creationId xmlns:a16="http://schemas.microsoft.com/office/drawing/2014/main" id="{B49AB777-AC09-74DB-29AE-989285658379}"/>
              </a:ext>
            </a:extLst>
          </p:cNvPr>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852256" y="0"/>
            <a:ext cx="10100224" cy="6858000"/>
          </a:xfrm>
          <a:prstGeom prst="rect">
            <a:avLst/>
          </a:prstGeom>
        </p:spPr>
      </p:pic>
      <p:sp>
        <p:nvSpPr>
          <p:cNvPr id="9" name="TextBox 8">
            <a:extLst>
              <a:ext uri="{FF2B5EF4-FFF2-40B4-BE49-F238E27FC236}">
                <a16:creationId xmlns:a16="http://schemas.microsoft.com/office/drawing/2014/main" id="{2C741D0F-F4F6-252C-7105-CF68E8C29995}"/>
              </a:ext>
            </a:extLst>
          </p:cNvPr>
          <p:cNvSpPr txBox="1"/>
          <p:nvPr/>
        </p:nvSpPr>
        <p:spPr>
          <a:xfrm>
            <a:off x="8016240" y="6146800"/>
            <a:ext cx="2726003" cy="461665"/>
          </a:xfrm>
          <a:prstGeom prst="rect">
            <a:avLst/>
          </a:prstGeom>
          <a:noFill/>
        </p:spPr>
        <p:txBody>
          <a:bodyPr wrap="none" rtlCol="0">
            <a:spAutoFit/>
          </a:bodyPr>
          <a:lstStyle/>
          <a:p>
            <a:r>
              <a:rPr lang="en-IN" sz="2400" b="1" dirty="0"/>
              <a:t>--------AMAN GUPTA</a:t>
            </a:r>
          </a:p>
        </p:txBody>
      </p:sp>
    </p:spTree>
    <p:extLst>
      <p:ext uri="{BB962C8B-B14F-4D97-AF65-F5344CB8AC3E}">
        <p14:creationId xmlns:p14="http://schemas.microsoft.com/office/powerpoint/2010/main" val="25075016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40000"/>
                <a:lumOff val="60000"/>
              </a:schemeClr>
            </a:gs>
            <a:gs pos="77000">
              <a:schemeClr val="accent3">
                <a:lumMod val="95000"/>
                <a:lumOff val="5000"/>
              </a:schemeClr>
            </a:gs>
            <a:gs pos="100000">
              <a:schemeClr val="accent1">
                <a:lumMod val="20000"/>
                <a:lumOff val="80000"/>
              </a:schemeClr>
            </a:gs>
          </a:gsLst>
          <a:path path="circle">
            <a:fillToRect l="50000" t="130000" r="50000" b="-30000"/>
          </a:path>
          <a:tileRect/>
        </a:gra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D5D0A22-6C52-C224-C326-C82897DFDC9C}"/>
              </a:ext>
            </a:extLst>
          </p:cNvPr>
          <p:cNvPicPr>
            <a:picLocks noChangeAspect="1"/>
          </p:cNvPicPr>
          <p:nvPr/>
        </p:nvPicPr>
        <p:blipFill>
          <a:blip r:embed="rId2">
            <a:duotone>
              <a:schemeClr val="accent5">
                <a:shade val="45000"/>
                <a:satMod val="135000"/>
              </a:schemeClr>
              <a:prstClr val="white"/>
            </a:duotone>
          </a:blip>
          <a:stretch>
            <a:fillRect/>
          </a:stretch>
        </p:blipFill>
        <p:spPr>
          <a:xfrm>
            <a:off x="110412" y="128588"/>
            <a:ext cx="11971176" cy="6729412"/>
          </a:xfrm>
          <a:prstGeom prst="rect">
            <a:avLst/>
          </a:prstGeom>
          <a:effectLst>
            <a:glow rad="228600">
              <a:schemeClr val="accent3">
                <a:satMod val="175000"/>
                <a:alpha val="40000"/>
              </a:schemeClr>
            </a:glow>
          </a:effectLst>
        </p:spPr>
      </p:pic>
      <p:sp>
        <p:nvSpPr>
          <p:cNvPr id="2" name="Title 1">
            <a:extLst>
              <a:ext uri="{FF2B5EF4-FFF2-40B4-BE49-F238E27FC236}">
                <a16:creationId xmlns:a16="http://schemas.microsoft.com/office/drawing/2014/main" id="{84CBCD0C-C3EE-7C4A-BB9C-C85233ECF6C9}"/>
              </a:ext>
            </a:extLst>
          </p:cNvPr>
          <p:cNvSpPr>
            <a:spLocks noGrp="1"/>
          </p:cNvSpPr>
          <p:nvPr>
            <p:ph type="title"/>
          </p:nvPr>
        </p:nvSpPr>
        <p:spPr/>
        <p:txBody>
          <a:bodyPr>
            <a:normAutofit/>
          </a:bodyPr>
          <a:lstStyle/>
          <a:p>
            <a:pPr algn="just"/>
            <a:r>
              <a:rPr lang="en-IN" sz="6000" b="1" dirty="0">
                <a:latin typeface="Times New Roman" panose="02020603050405020304" pitchFamily="18" charset="0"/>
                <a:cs typeface="Times New Roman" panose="02020603050405020304" pitchFamily="18" charset="0"/>
              </a:rPr>
              <a:t>                  Objectives</a:t>
            </a:r>
          </a:p>
        </p:txBody>
      </p:sp>
      <p:sp>
        <p:nvSpPr>
          <p:cNvPr id="3" name="Content Placeholder 2">
            <a:extLst>
              <a:ext uri="{FF2B5EF4-FFF2-40B4-BE49-F238E27FC236}">
                <a16:creationId xmlns:a16="http://schemas.microsoft.com/office/drawing/2014/main" id="{538E17F2-D0F1-3C7B-FBDA-E1A212D35BCF}"/>
              </a:ext>
            </a:extLst>
          </p:cNvPr>
          <p:cNvSpPr>
            <a:spLocks noGrp="1"/>
          </p:cNvSpPr>
          <p:nvPr>
            <p:ph idx="1"/>
          </p:nvPr>
        </p:nvSpPr>
        <p:spPr>
          <a:xfrm>
            <a:off x="723900" y="2641283"/>
            <a:ext cx="10515600" cy="3266122"/>
          </a:xfrm>
        </p:spPr>
        <p:txBody>
          <a:bodyPr/>
          <a:lstStyle/>
          <a:p>
            <a:r>
              <a:rPr lang="en-US" b="1" dirty="0">
                <a:solidFill>
                  <a:schemeClr val="tx1">
                    <a:lumMod val="95000"/>
                    <a:lumOff val="5000"/>
                  </a:schemeClr>
                </a:solidFill>
              </a:rPr>
              <a:t>To determine the average salary based on experience.</a:t>
            </a:r>
          </a:p>
          <a:p>
            <a:r>
              <a:rPr lang="en-IN" b="1" dirty="0">
                <a:solidFill>
                  <a:schemeClr val="tx1">
                    <a:lumMod val="95000"/>
                    <a:lumOff val="5000"/>
                  </a:schemeClr>
                </a:solidFill>
              </a:rPr>
              <a:t>To analyse salary trends across various tech job roles globally.</a:t>
            </a:r>
          </a:p>
          <a:p>
            <a:r>
              <a:rPr lang="en-US" altLang="en-US" b="1" dirty="0">
                <a:solidFill>
                  <a:schemeClr val="tx1">
                    <a:lumMod val="95000"/>
                    <a:lumOff val="5000"/>
                  </a:schemeClr>
                </a:solidFill>
              </a:rPr>
              <a:t>To assess the effect of remote work on salary levels.</a:t>
            </a:r>
            <a:endParaRPr lang="en-IN" b="1" dirty="0">
              <a:solidFill>
                <a:schemeClr val="tx1">
                  <a:lumMod val="95000"/>
                  <a:lumOff val="5000"/>
                </a:schemeClr>
              </a:solidFill>
            </a:endParaRPr>
          </a:p>
          <a:p>
            <a:r>
              <a:rPr lang="en-US" b="1" dirty="0">
                <a:solidFill>
                  <a:schemeClr val="tx1">
                    <a:lumMod val="95000"/>
                    <a:lumOff val="5000"/>
                  </a:schemeClr>
                </a:solidFill>
              </a:rPr>
              <a:t>To Identify high-paying job roles in the tech industry across different regions.</a:t>
            </a:r>
            <a:br>
              <a:rPr lang="en-US" dirty="0"/>
            </a:br>
            <a:endParaRPr lang="en-IN" dirty="0"/>
          </a:p>
        </p:txBody>
      </p:sp>
    </p:spTree>
    <p:extLst>
      <p:ext uri="{BB962C8B-B14F-4D97-AF65-F5344CB8AC3E}">
        <p14:creationId xmlns:p14="http://schemas.microsoft.com/office/powerpoint/2010/main" val="24438342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40000"/>
                <a:lumOff val="60000"/>
              </a:schemeClr>
            </a:gs>
            <a:gs pos="77000">
              <a:schemeClr val="accent3">
                <a:lumMod val="95000"/>
                <a:lumOff val="5000"/>
              </a:schemeClr>
            </a:gs>
            <a:gs pos="100000">
              <a:schemeClr val="accent1">
                <a:lumMod val="20000"/>
                <a:lumOff val="80000"/>
              </a:schemeClr>
            </a:gs>
          </a:gsLst>
          <a:path path="circle">
            <a:fillToRect l="50000" t="130000" r="50000" b="-30000"/>
          </a:path>
          <a:tileRect/>
        </a:gra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F077C90-021B-D7D5-E461-2C1F5DC00E6B}"/>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14000"/>
                    </a14:imgEffect>
                    <a14:imgEffect>
                      <a14:brightnessContrast bright="-5000" contrast="-40000"/>
                    </a14:imgEffect>
                  </a14:imgLayer>
                </a14:imgProps>
              </a:ext>
            </a:extLst>
          </a:blip>
          <a:stretch>
            <a:fillRect/>
          </a:stretch>
        </p:blipFill>
        <p:spPr>
          <a:xfrm>
            <a:off x="-65460" y="18662"/>
            <a:ext cx="12212882" cy="6743341"/>
          </a:xfrm>
          <a:prstGeom prst="rect">
            <a:avLst/>
          </a:prstGeom>
        </p:spPr>
      </p:pic>
      <p:sp>
        <p:nvSpPr>
          <p:cNvPr id="2" name="Title 1">
            <a:extLst>
              <a:ext uri="{FF2B5EF4-FFF2-40B4-BE49-F238E27FC236}">
                <a16:creationId xmlns:a16="http://schemas.microsoft.com/office/drawing/2014/main" id="{2E37E8AA-82A0-6B2D-4992-C772500D3FF4}"/>
              </a:ext>
            </a:extLst>
          </p:cNvPr>
          <p:cNvSpPr>
            <a:spLocks noGrp="1"/>
          </p:cNvSpPr>
          <p:nvPr>
            <p:ph type="title"/>
          </p:nvPr>
        </p:nvSpPr>
        <p:spPr>
          <a:xfrm>
            <a:off x="783181" y="-236538"/>
            <a:ext cx="10515600" cy="1325563"/>
          </a:xfrm>
        </p:spPr>
        <p:txBody>
          <a:bodyPr>
            <a:normAutofit/>
          </a:bodyPr>
          <a:lstStyle/>
          <a:p>
            <a:pPr algn="ctr"/>
            <a:r>
              <a:rPr lang="en-IN" sz="6000" b="1" dirty="0">
                <a:latin typeface="Times New Roman" panose="02020603050405020304" pitchFamily="18" charset="0"/>
                <a:cs typeface="Times New Roman" panose="02020603050405020304" pitchFamily="18" charset="0"/>
              </a:rPr>
              <a:t>METHODOLOGY</a:t>
            </a:r>
            <a:endParaRPr lang="en-IN" sz="54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7105E1B0-58C2-105A-C8AB-5348FB53D890}"/>
              </a:ext>
            </a:extLst>
          </p:cNvPr>
          <p:cNvSpPr>
            <a:spLocks noGrp="1"/>
          </p:cNvSpPr>
          <p:nvPr>
            <p:ph idx="1"/>
          </p:nvPr>
        </p:nvSpPr>
        <p:spPr>
          <a:xfrm>
            <a:off x="228600" y="1196001"/>
            <a:ext cx="10515600" cy="4351338"/>
          </a:xfrm>
        </p:spPr>
        <p:txBody>
          <a:bodyPr/>
          <a:lstStyle/>
          <a:p>
            <a:r>
              <a:rPr lang="en-IN" b="1" dirty="0">
                <a:solidFill>
                  <a:schemeClr val="bg1"/>
                </a:solidFill>
                <a:highlight>
                  <a:srgbClr val="000000"/>
                </a:highlight>
              </a:rPr>
              <a:t>Tools &amp; Technologies Used</a:t>
            </a:r>
          </a:p>
          <a:p>
            <a:r>
              <a:rPr lang="en-IN" sz="2400" b="1" dirty="0">
                <a:solidFill>
                  <a:schemeClr val="bg1"/>
                </a:solidFill>
                <a:highlight>
                  <a:srgbClr val="000000"/>
                </a:highlight>
              </a:rPr>
              <a:t>        </a:t>
            </a:r>
            <a:r>
              <a:rPr lang="en-IN" sz="2400" dirty="0">
                <a:solidFill>
                  <a:schemeClr val="bg1"/>
                </a:solidFill>
                <a:highlight>
                  <a:srgbClr val="000000"/>
                </a:highlight>
              </a:rPr>
              <a:t>Python (</a:t>
            </a:r>
            <a:r>
              <a:rPr lang="en-IN" sz="2400" dirty="0" err="1">
                <a:solidFill>
                  <a:schemeClr val="bg1"/>
                </a:solidFill>
                <a:highlight>
                  <a:srgbClr val="000000"/>
                </a:highlight>
              </a:rPr>
              <a:t>Jupyter</a:t>
            </a:r>
            <a:r>
              <a:rPr lang="en-IN" sz="2400" dirty="0">
                <a:solidFill>
                  <a:schemeClr val="bg1"/>
                </a:solidFill>
                <a:highlight>
                  <a:srgbClr val="000000"/>
                </a:highlight>
              </a:rPr>
              <a:t> Notebook)</a:t>
            </a:r>
            <a:r>
              <a:rPr lang="en-US" sz="2400" dirty="0">
                <a:solidFill>
                  <a:schemeClr val="bg1"/>
                </a:solidFill>
                <a:highlight>
                  <a:srgbClr val="000000"/>
                </a:highlight>
              </a:rPr>
              <a:t> </a:t>
            </a:r>
          </a:p>
          <a:p>
            <a:r>
              <a:rPr lang="en-US" sz="2400" dirty="0">
                <a:solidFill>
                  <a:schemeClr val="bg1"/>
                </a:solidFill>
                <a:highlight>
                  <a:srgbClr val="000000"/>
                </a:highlight>
              </a:rPr>
              <a:t>        SQL (MySQL Workbench)</a:t>
            </a:r>
          </a:p>
          <a:p>
            <a:r>
              <a:rPr lang="en-US" sz="2400" dirty="0">
                <a:solidFill>
                  <a:schemeClr val="bg1"/>
                </a:solidFill>
                <a:highlight>
                  <a:srgbClr val="000000"/>
                </a:highlight>
              </a:rPr>
              <a:t>        POWER BI</a:t>
            </a:r>
          </a:p>
          <a:p>
            <a:pPr marL="0" indent="0">
              <a:buNone/>
            </a:pPr>
            <a:endParaRPr lang="en-US" dirty="0">
              <a:solidFill>
                <a:schemeClr val="bg1"/>
              </a:solidFill>
            </a:endParaRPr>
          </a:p>
        </p:txBody>
      </p:sp>
      <p:grpSp>
        <p:nvGrpSpPr>
          <p:cNvPr id="13" name="Group 12">
            <a:extLst>
              <a:ext uri="{FF2B5EF4-FFF2-40B4-BE49-F238E27FC236}">
                <a16:creationId xmlns:a16="http://schemas.microsoft.com/office/drawing/2014/main" id="{1C224CF7-89A2-EEBF-298C-3BAE4B61D7DB}"/>
              </a:ext>
            </a:extLst>
          </p:cNvPr>
          <p:cNvGrpSpPr/>
          <p:nvPr/>
        </p:nvGrpSpPr>
        <p:grpSpPr>
          <a:xfrm>
            <a:off x="7604760" y="1568768"/>
            <a:ext cx="4542662" cy="5182235"/>
            <a:chOff x="9432418" y="1690688"/>
            <a:chExt cx="2715004" cy="5182235"/>
          </a:xfrm>
        </p:grpSpPr>
        <p:pic>
          <p:nvPicPr>
            <p:cNvPr id="7" name="Picture 6">
              <a:extLst>
                <a:ext uri="{FF2B5EF4-FFF2-40B4-BE49-F238E27FC236}">
                  <a16:creationId xmlns:a16="http://schemas.microsoft.com/office/drawing/2014/main" id="{2843831B-18E5-DB63-31DE-40154A771453}"/>
                </a:ext>
              </a:extLst>
            </p:cNvPr>
            <p:cNvPicPr>
              <a:picLocks noChangeAspect="1"/>
            </p:cNvPicPr>
            <p:nvPr/>
          </p:nvPicPr>
          <p:blipFill>
            <a:blip r:embed="rId4"/>
            <a:stretch>
              <a:fillRect/>
            </a:stretch>
          </p:blipFill>
          <p:spPr>
            <a:xfrm>
              <a:off x="9432418" y="1690688"/>
              <a:ext cx="2715004" cy="2546032"/>
            </a:xfrm>
            <a:prstGeom prst="rect">
              <a:avLst/>
            </a:prstGeom>
            <a:effectLst>
              <a:softEdge rad="177800"/>
            </a:effectLst>
          </p:spPr>
        </p:pic>
        <p:pic>
          <p:nvPicPr>
            <p:cNvPr id="9" name="Picture 8">
              <a:extLst>
                <a:ext uri="{FF2B5EF4-FFF2-40B4-BE49-F238E27FC236}">
                  <a16:creationId xmlns:a16="http://schemas.microsoft.com/office/drawing/2014/main" id="{3472E3E3-55C8-A147-7721-902BE8816D86}"/>
                </a:ext>
              </a:extLst>
            </p:cNvPr>
            <p:cNvPicPr>
              <a:picLocks noChangeAspect="1"/>
            </p:cNvPicPr>
            <p:nvPr/>
          </p:nvPicPr>
          <p:blipFill>
            <a:blip r:embed="rId5"/>
            <a:srcRect l="1384"/>
            <a:stretch/>
          </p:blipFill>
          <p:spPr>
            <a:xfrm>
              <a:off x="9432418" y="4075902"/>
              <a:ext cx="2715004" cy="2797021"/>
            </a:xfrm>
            <a:prstGeom prst="rect">
              <a:avLst/>
            </a:prstGeom>
            <a:effectLst>
              <a:softEdge rad="177800"/>
            </a:effectLst>
          </p:spPr>
        </p:pic>
      </p:grpSp>
    </p:spTree>
    <p:extLst>
      <p:ext uri="{BB962C8B-B14F-4D97-AF65-F5344CB8AC3E}">
        <p14:creationId xmlns:p14="http://schemas.microsoft.com/office/powerpoint/2010/main" val="11729607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E81272-4523-9F92-A6B4-34E39FD3DABA}"/>
              </a:ext>
            </a:extLst>
          </p:cNvPr>
          <p:cNvSpPr>
            <a:spLocks noGrp="1"/>
          </p:cNvSpPr>
          <p:nvPr>
            <p:ph type="title"/>
          </p:nvPr>
        </p:nvSpPr>
        <p:spPr>
          <a:xfrm>
            <a:off x="838200" y="0"/>
            <a:ext cx="10515600" cy="1325563"/>
          </a:xfrm>
        </p:spPr>
        <p:txBody>
          <a:bodyPr>
            <a:normAutofit/>
          </a:bodyPr>
          <a:lstStyle/>
          <a:p>
            <a:pPr algn="ctr"/>
            <a:r>
              <a:rPr lang="en-IN" sz="6600" b="1" dirty="0">
                <a:solidFill>
                  <a:schemeClr val="bg1"/>
                </a:solidFill>
                <a:latin typeface="Times New Roman" panose="02020603050405020304" pitchFamily="18" charset="0"/>
                <a:cs typeface="Times New Roman" panose="02020603050405020304" pitchFamily="18" charset="0"/>
              </a:rPr>
              <a:t>IMPLEMENTATION</a:t>
            </a:r>
            <a:endParaRPr lang="en-IN" sz="5400" b="1" dirty="0">
              <a:solidFill>
                <a:schemeClr val="bg1"/>
              </a:solidFill>
              <a:latin typeface="Times New Roman" panose="02020603050405020304" pitchFamily="18" charset="0"/>
              <a:cs typeface="Times New Roman" panose="02020603050405020304" pitchFamily="18" charset="0"/>
            </a:endParaRPr>
          </a:p>
        </p:txBody>
      </p:sp>
      <p:pic>
        <p:nvPicPr>
          <p:cNvPr id="10" name="Picture 9">
            <a:extLst>
              <a:ext uri="{FF2B5EF4-FFF2-40B4-BE49-F238E27FC236}">
                <a16:creationId xmlns:a16="http://schemas.microsoft.com/office/drawing/2014/main" id="{80380E30-3E70-6423-4A55-7C2289112EEA}"/>
              </a:ext>
            </a:extLst>
          </p:cNvPr>
          <p:cNvPicPr>
            <a:picLocks noChangeAspect="1"/>
          </p:cNvPicPr>
          <p:nvPr/>
        </p:nvPicPr>
        <p:blipFill>
          <a:blip r:embed="rId2"/>
          <a:stretch>
            <a:fillRect/>
          </a:stretch>
        </p:blipFill>
        <p:spPr>
          <a:xfrm>
            <a:off x="0" y="1214438"/>
            <a:ext cx="12192000" cy="5643561"/>
          </a:xfrm>
          <a:prstGeom prst="rect">
            <a:avLst/>
          </a:prstGeom>
        </p:spPr>
      </p:pic>
    </p:spTree>
    <p:extLst>
      <p:ext uri="{BB962C8B-B14F-4D97-AF65-F5344CB8AC3E}">
        <p14:creationId xmlns:p14="http://schemas.microsoft.com/office/powerpoint/2010/main" val="24838223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DC40619-715C-5585-2A29-AE781CEFBF4C}"/>
              </a:ext>
            </a:extLst>
          </p:cNvPr>
          <p:cNvPicPr>
            <a:picLocks noChangeAspect="1"/>
          </p:cNvPicPr>
          <p:nvPr/>
        </p:nvPicPr>
        <p:blipFill>
          <a:blip r:embed="rId2"/>
          <a:stretch>
            <a:fillRect/>
          </a:stretch>
        </p:blipFill>
        <p:spPr>
          <a:xfrm>
            <a:off x="2708209" y="3312360"/>
            <a:ext cx="6932645" cy="3429000"/>
          </a:xfrm>
          <a:prstGeom prst="rect">
            <a:avLst/>
          </a:prstGeom>
        </p:spPr>
      </p:pic>
      <p:sp>
        <p:nvSpPr>
          <p:cNvPr id="3" name="TextBox 2">
            <a:extLst>
              <a:ext uri="{FF2B5EF4-FFF2-40B4-BE49-F238E27FC236}">
                <a16:creationId xmlns:a16="http://schemas.microsoft.com/office/drawing/2014/main" id="{3B8AFBCD-8DAB-8B78-1E10-92110E01CF61}"/>
              </a:ext>
            </a:extLst>
          </p:cNvPr>
          <p:cNvSpPr txBox="1"/>
          <p:nvPr/>
        </p:nvSpPr>
        <p:spPr>
          <a:xfrm>
            <a:off x="2424402" y="356330"/>
            <a:ext cx="7500258"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3600" b="0" i="0" u="none" strike="noStrike" kern="1200" cap="none" spc="0" normalizeH="0" baseline="0" noProof="0" dirty="0">
                <a:ln>
                  <a:noFill/>
                </a:ln>
                <a:solidFill>
                  <a:prstClr val="white"/>
                </a:solidFill>
                <a:effectLst/>
                <a:uLnTx/>
                <a:uFillTx/>
                <a:latin typeface="Arial Black" panose="020B0A04020102020204" pitchFamily="34" charset="0"/>
                <a:ea typeface="+mn-ea"/>
                <a:cs typeface="+mn-cs"/>
              </a:rPr>
              <a:t>PROBLEM STATEMENT ---- 01</a:t>
            </a:r>
          </a:p>
        </p:txBody>
      </p:sp>
      <p:sp>
        <p:nvSpPr>
          <p:cNvPr id="6" name="Arrow: Right 5">
            <a:extLst>
              <a:ext uri="{FF2B5EF4-FFF2-40B4-BE49-F238E27FC236}">
                <a16:creationId xmlns:a16="http://schemas.microsoft.com/office/drawing/2014/main" id="{A94E55F4-9ED0-7590-E643-7729BC009F46}"/>
              </a:ext>
            </a:extLst>
          </p:cNvPr>
          <p:cNvSpPr/>
          <p:nvPr/>
        </p:nvSpPr>
        <p:spPr>
          <a:xfrm>
            <a:off x="9640854" y="1117147"/>
            <a:ext cx="1705170" cy="765110"/>
          </a:xfrm>
          <a:prstGeom prst="rightArrow">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27759742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bg1">
                <a:lumMod val="85000"/>
              </a:schemeClr>
            </a:gs>
            <a:gs pos="77000">
              <a:schemeClr val="accent3">
                <a:lumMod val="95000"/>
                <a:lumOff val="5000"/>
              </a:schemeClr>
            </a:gs>
            <a:gs pos="100000">
              <a:schemeClr val="tx1"/>
            </a:gs>
          </a:gsLst>
          <a:path path="circle">
            <a:fillToRect l="50000" t="130000" r="50000" b="-30000"/>
          </a:path>
          <a:tileRect/>
        </a:gra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DC23357-3CC1-CD58-B4FB-6DAF6EF6F47F}"/>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3000"/>
                    </a14:imgEffect>
                    <a14:imgEffect>
                      <a14:brightnessContrast bright="-65000" contrast="6000"/>
                    </a14:imgEffect>
                  </a14:imgLayer>
                </a14:imgProps>
              </a:ext>
            </a:extLst>
          </a:blip>
          <a:stretch>
            <a:fillRect/>
          </a:stretch>
        </p:blipFill>
        <p:spPr>
          <a:xfrm>
            <a:off x="0" y="27993"/>
            <a:ext cx="12192000" cy="6857814"/>
          </a:xfrm>
          <a:prstGeom prst="rect">
            <a:avLst/>
          </a:prstGeom>
        </p:spPr>
      </p:pic>
      <p:sp>
        <p:nvSpPr>
          <p:cNvPr id="2" name="Title 1">
            <a:extLst>
              <a:ext uri="{FF2B5EF4-FFF2-40B4-BE49-F238E27FC236}">
                <a16:creationId xmlns:a16="http://schemas.microsoft.com/office/drawing/2014/main" id="{D858E06D-EDA8-6555-C2FA-07C8EB9151DC}"/>
              </a:ext>
            </a:extLst>
          </p:cNvPr>
          <p:cNvSpPr>
            <a:spLocks noGrp="1"/>
          </p:cNvSpPr>
          <p:nvPr>
            <p:ph type="title"/>
          </p:nvPr>
        </p:nvSpPr>
        <p:spPr>
          <a:xfrm>
            <a:off x="197708" y="-326853"/>
            <a:ext cx="11994292" cy="1325563"/>
          </a:xfrm>
        </p:spPr>
        <p:txBody>
          <a:bodyPr>
            <a:normAutofit/>
          </a:bodyPr>
          <a:lstStyle/>
          <a:p>
            <a:r>
              <a:rPr lang="en-US" b="1" i="1" dirty="0">
                <a:solidFill>
                  <a:schemeClr val="bg1"/>
                </a:solidFill>
                <a:highlight>
                  <a:srgbClr val="000000"/>
                </a:highlight>
                <a:latin typeface="Times New Roman" panose="02020603050405020304" pitchFamily="18" charset="0"/>
                <a:cs typeface="Times New Roman" panose="02020603050405020304" pitchFamily="18" charset="0"/>
              </a:rPr>
              <a:t>Identify the highest-paying tech job roles globally </a:t>
            </a:r>
            <a:endParaRPr lang="en-IN" b="1" i="1" dirty="0">
              <a:solidFill>
                <a:schemeClr val="bg1"/>
              </a:solidFill>
              <a:highlight>
                <a:srgbClr val="000000"/>
              </a:highlight>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83BF8AA9-2921-9F58-3C70-3636938CF6CF}"/>
              </a:ext>
            </a:extLst>
          </p:cNvPr>
          <p:cNvPicPr>
            <a:picLocks noChangeAspect="1"/>
          </p:cNvPicPr>
          <p:nvPr/>
        </p:nvPicPr>
        <p:blipFill>
          <a:blip r:embed="rId4">
            <a:duotone>
              <a:prstClr val="black"/>
              <a:srgbClr val="D9C3A5">
                <a:tint val="50000"/>
                <a:satMod val="180000"/>
              </a:srgbClr>
            </a:duotone>
          </a:blip>
          <a:stretch>
            <a:fillRect/>
          </a:stretch>
        </p:blipFill>
        <p:spPr>
          <a:xfrm>
            <a:off x="-1" y="2080727"/>
            <a:ext cx="5733535" cy="2687215"/>
          </a:xfrm>
          <a:prstGeom prst="rect">
            <a:avLst/>
          </a:prstGeom>
          <a:effectLst>
            <a:glow rad="228600">
              <a:schemeClr val="accent3">
                <a:satMod val="175000"/>
                <a:alpha val="40000"/>
              </a:schemeClr>
            </a:glow>
            <a:outerShdw blurRad="50800" dist="50800" dir="5400000" algn="ctr" rotWithShape="0">
              <a:schemeClr val="bg2">
                <a:lumMod val="75000"/>
              </a:schemeClr>
            </a:outerShdw>
          </a:effectLst>
        </p:spPr>
      </p:pic>
      <p:pic>
        <p:nvPicPr>
          <p:cNvPr id="10" name="Picture 9">
            <a:extLst>
              <a:ext uri="{FF2B5EF4-FFF2-40B4-BE49-F238E27FC236}">
                <a16:creationId xmlns:a16="http://schemas.microsoft.com/office/drawing/2014/main" id="{9A6A94E4-9C7F-F883-4DB0-A75E70E2C24A}"/>
              </a:ext>
            </a:extLst>
          </p:cNvPr>
          <p:cNvPicPr>
            <a:picLocks noChangeAspect="1"/>
          </p:cNvPicPr>
          <p:nvPr/>
        </p:nvPicPr>
        <p:blipFill>
          <a:blip r:embed="rId5">
            <a:duotone>
              <a:prstClr val="black"/>
              <a:srgbClr val="D9C3A5">
                <a:tint val="50000"/>
                <a:satMod val="180000"/>
              </a:srgbClr>
            </a:duotone>
          </a:blip>
          <a:stretch>
            <a:fillRect/>
          </a:stretch>
        </p:blipFill>
        <p:spPr>
          <a:xfrm>
            <a:off x="0" y="4760000"/>
            <a:ext cx="3769567" cy="2090057"/>
          </a:xfrm>
          <a:prstGeom prst="rect">
            <a:avLst/>
          </a:prstGeom>
        </p:spPr>
      </p:pic>
      <p:pic>
        <p:nvPicPr>
          <p:cNvPr id="21" name="Picture 20">
            <a:extLst>
              <a:ext uri="{FF2B5EF4-FFF2-40B4-BE49-F238E27FC236}">
                <a16:creationId xmlns:a16="http://schemas.microsoft.com/office/drawing/2014/main" id="{99177268-2EC1-EE2C-4845-FA7CBDBBE1A0}"/>
              </a:ext>
            </a:extLst>
          </p:cNvPr>
          <p:cNvPicPr>
            <a:picLocks noChangeAspect="1"/>
          </p:cNvPicPr>
          <p:nvPr/>
        </p:nvPicPr>
        <p:blipFill>
          <a:blip r:embed="rId6"/>
          <a:srcRect l="2240" t="16750" r="1396"/>
          <a:stretch/>
        </p:blipFill>
        <p:spPr>
          <a:xfrm>
            <a:off x="5733534" y="2080727"/>
            <a:ext cx="6458466" cy="4769330"/>
          </a:xfrm>
          <a:prstGeom prst="rect">
            <a:avLst/>
          </a:prstGeom>
        </p:spPr>
      </p:pic>
      <p:sp>
        <p:nvSpPr>
          <p:cNvPr id="9" name="TextBox 8">
            <a:extLst>
              <a:ext uri="{FF2B5EF4-FFF2-40B4-BE49-F238E27FC236}">
                <a16:creationId xmlns:a16="http://schemas.microsoft.com/office/drawing/2014/main" id="{75469200-DD29-8903-BE9A-0F2735BDADA5}"/>
              </a:ext>
            </a:extLst>
          </p:cNvPr>
          <p:cNvSpPr txBox="1"/>
          <p:nvPr/>
        </p:nvSpPr>
        <p:spPr>
          <a:xfrm>
            <a:off x="351663" y="1697641"/>
            <a:ext cx="11928978" cy="369332"/>
          </a:xfrm>
          <a:prstGeom prst="rect">
            <a:avLst/>
          </a:prstGeom>
          <a:noFill/>
        </p:spPr>
        <p:txBody>
          <a:bodyPr wrap="square">
            <a:spAutoFit/>
          </a:bodyPr>
          <a:lstStyle/>
          <a:p>
            <a:r>
              <a:rPr kumimoji="0" lang="en-US" altLang="en-US" b="1" i="0" u="none" strike="noStrike" cap="none" normalizeH="0" baseline="0" dirty="0">
                <a:ln>
                  <a:noFill/>
                </a:ln>
                <a:solidFill>
                  <a:schemeClr val="bg1"/>
                </a:solidFill>
                <a:effectLst/>
                <a:highlight>
                  <a:srgbClr val="000000"/>
                </a:highlight>
                <a:latin typeface="Arial" panose="020B0604020202020204" pitchFamily="34" charset="0"/>
              </a:rPr>
              <a:t>US = United States, CA = Canada, GB = United Kingdom (Great Britain), NL = Netherlands, MX= Mexico</a:t>
            </a:r>
            <a:endParaRPr lang="en-IN" dirty="0"/>
          </a:p>
        </p:txBody>
      </p:sp>
    </p:spTree>
    <p:extLst>
      <p:ext uri="{BB962C8B-B14F-4D97-AF65-F5344CB8AC3E}">
        <p14:creationId xmlns:p14="http://schemas.microsoft.com/office/powerpoint/2010/main" val="11719779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bg1">
                <a:lumMod val="85000"/>
              </a:schemeClr>
            </a:gs>
            <a:gs pos="77000">
              <a:schemeClr val="accent3">
                <a:lumMod val="95000"/>
                <a:lumOff val="5000"/>
              </a:schemeClr>
            </a:gs>
            <a:gs pos="100000">
              <a:schemeClr val="tx1"/>
            </a:gs>
          </a:gsLst>
          <a:path path="circle">
            <a:fillToRect l="50000" t="130000" r="50000" b="-30000"/>
          </a:path>
          <a:tileRect/>
        </a:gradFill>
        <a:effectLst/>
      </p:bgPr>
    </p:bg>
    <p:spTree>
      <p:nvGrpSpPr>
        <p:cNvPr id="1" name="">
          <a:extLst>
            <a:ext uri="{FF2B5EF4-FFF2-40B4-BE49-F238E27FC236}">
              <a16:creationId xmlns:a16="http://schemas.microsoft.com/office/drawing/2014/main" id="{E47C2995-E4A7-8370-C341-6075963086AE}"/>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A8928BA3-7C4E-8397-8F74-276A9AF94C35}"/>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3000"/>
                    </a14:imgEffect>
                    <a14:imgEffect>
                      <a14:brightnessContrast bright="-65000" contrast="6000"/>
                    </a14:imgEffect>
                  </a14:imgLayer>
                </a14:imgProps>
              </a:ext>
            </a:extLst>
          </a:blip>
          <a:stretch>
            <a:fillRect/>
          </a:stretch>
        </p:blipFill>
        <p:spPr>
          <a:xfrm>
            <a:off x="0" y="46655"/>
            <a:ext cx="12192000" cy="6857814"/>
          </a:xfrm>
          <a:prstGeom prst="rect">
            <a:avLst/>
          </a:prstGeom>
        </p:spPr>
      </p:pic>
      <p:pic>
        <p:nvPicPr>
          <p:cNvPr id="6" name="Picture 5">
            <a:extLst>
              <a:ext uri="{FF2B5EF4-FFF2-40B4-BE49-F238E27FC236}">
                <a16:creationId xmlns:a16="http://schemas.microsoft.com/office/drawing/2014/main" id="{206924E6-1563-BA98-4A06-360F29492AD7}"/>
              </a:ext>
            </a:extLst>
          </p:cNvPr>
          <p:cNvPicPr>
            <a:picLocks noChangeAspect="1"/>
          </p:cNvPicPr>
          <p:nvPr/>
        </p:nvPicPr>
        <p:blipFill>
          <a:blip r:embed="rId4"/>
          <a:stretch>
            <a:fillRect/>
          </a:stretch>
        </p:blipFill>
        <p:spPr>
          <a:xfrm>
            <a:off x="0" y="801793"/>
            <a:ext cx="12192000" cy="1175288"/>
          </a:xfrm>
          <a:prstGeom prst="rect">
            <a:avLst/>
          </a:prstGeom>
        </p:spPr>
      </p:pic>
      <p:pic>
        <p:nvPicPr>
          <p:cNvPr id="8" name="Picture 7">
            <a:extLst>
              <a:ext uri="{FF2B5EF4-FFF2-40B4-BE49-F238E27FC236}">
                <a16:creationId xmlns:a16="http://schemas.microsoft.com/office/drawing/2014/main" id="{CB5917AF-0557-376C-AF1A-38F6C0DA8EA2}"/>
              </a:ext>
            </a:extLst>
          </p:cNvPr>
          <p:cNvPicPr>
            <a:picLocks noChangeAspect="1"/>
          </p:cNvPicPr>
          <p:nvPr/>
        </p:nvPicPr>
        <p:blipFill>
          <a:blip r:embed="rId5"/>
          <a:stretch>
            <a:fillRect/>
          </a:stretch>
        </p:blipFill>
        <p:spPr>
          <a:xfrm>
            <a:off x="0" y="5150499"/>
            <a:ext cx="4422710" cy="1707502"/>
          </a:xfrm>
          <a:prstGeom prst="rect">
            <a:avLst/>
          </a:prstGeom>
          <a:ln>
            <a:solidFill>
              <a:schemeClr val="bg1"/>
            </a:solidFill>
          </a:ln>
        </p:spPr>
      </p:pic>
      <p:pic>
        <p:nvPicPr>
          <p:cNvPr id="9" name="Picture 8">
            <a:extLst>
              <a:ext uri="{FF2B5EF4-FFF2-40B4-BE49-F238E27FC236}">
                <a16:creationId xmlns:a16="http://schemas.microsoft.com/office/drawing/2014/main" id="{38106AE4-1F4D-F59D-963A-0DD9F487CC98}"/>
              </a:ext>
            </a:extLst>
          </p:cNvPr>
          <p:cNvPicPr>
            <a:picLocks noChangeAspect="1"/>
          </p:cNvPicPr>
          <p:nvPr/>
        </p:nvPicPr>
        <p:blipFill>
          <a:blip r:embed="rId6"/>
          <a:stretch>
            <a:fillRect/>
          </a:stretch>
        </p:blipFill>
        <p:spPr>
          <a:xfrm>
            <a:off x="0" y="1977081"/>
            <a:ext cx="5018674" cy="3173417"/>
          </a:xfrm>
          <a:prstGeom prst="rect">
            <a:avLst/>
          </a:prstGeom>
        </p:spPr>
      </p:pic>
      <p:pic>
        <p:nvPicPr>
          <p:cNvPr id="13" name="Picture 12">
            <a:extLst>
              <a:ext uri="{FF2B5EF4-FFF2-40B4-BE49-F238E27FC236}">
                <a16:creationId xmlns:a16="http://schemas.microsoft.com/office/drawing/2014/main" id="{5D07CCA3-3322-01DA-6C08-9226F475FE3F}"/>
              </a:ext>
            </a:extLst>
          </p:cNvPr>
          <p:cNvPicPr>
            <a:picLocks noChangeAspect="1"/>
          </p:cNvPicPr>
          <p:nvPr/>
        </p:nvPicPr>
        <p:blipFill>
          <a:blip r:embed="rId7"/>
          <a:stretch>
            <a:fillRect/>
          </a:stretch>
        </p:blipFill>
        <p:spPr>
          <a:xfrm>
            <a:off x="5018674" y="1977081"/>
            <a:ext cx="7173326" cy="4927388"/>
          </a:xfrm>
          <a:prstGeom prst="rect">
            <a:avLst/>
          </a:prstGeom>
        </p:spPr>
      </p:pic>
      <p:sp>
        <p:nvSpPr>
          <p:cNvPr id="16" name="TextBox 15">
            <a:extLst>
              <a:ext uri="{FF2B5EF4-FFF2-40B4-BE49-F238E27FC236}">
                <a16:creationId xmlns:a16="http://schemas.microsoft.com/office/drawing/2014/main" id="{36999A4C-3C79-B190-EBDD-9D2725D63393}"/>
              </a:ext>
            </a:extLst>
          </p:cNvPr>
          <p:cNvSpPr txBox="1"/>
          <p:nvPr/>
        </p:nvSpPr>
        <p:spPr>
          <a:xfrm>
            <a:off x="0" y="46654"/>
            <a:ext cx="2668487" cy="584775"/>
          </a:xfrm>
          <a:prstGeom prst="rect">
            <a:avLst/>
          </a:prstGeom>
          <a:noFill/>
        </p:spPr>
        <p:txBody>
          <a:bodyPr wrap="none" rtlCol="0">
            <a:spAutoFit/>
          </a:bodyPr>
          <a:lstStyle/>
          <a:p>
            <a:r>
              <a:rPr lang="en-IN" sz="3200" b="1" dirty="0">
                <a:solidFill>
                  <a:schemeClr val="bg1"/>
                </a:solidFill>
              </a:rPr>
              <a:t>PYTHON CODE</a:t>
            </a:r>
          </a:p>
        </p:txBody>
      </p:sp>
    </p:spTree>
    <p:extLst>
      <p:ext uri="{BB962C8B-B14F-4D97-AF65-F5344CB8AC3E}">
        <p14:creationId xmlns:p14="http://schemas.microsoft.com/office/powerpoint/2010/main" val="205272933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Integral</Template>
  <TotalTime>3801</TotalTime>
  <Words>811</Words>
  <Application>Microsoft Office PowerPoint</Application>
  <PresentationFormat>Widescreen</PresentationFormat>
  <Paragraphs>85</Paragraphs>
  <Slides>37</Slides>
  <Notes>3</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37</vt:i4>
      </vt:variant>
    </vt:vector>
  </HeadingPairs>
  <TitlesOfParts>
    <vt:vector size="44" baseType="lpstr">
      <vt:lpstr>Arial</vt:lpstr>
      <vt:lpstr>Arial Black</vt:lpstr>
      <vt:lpstr>Calibri</vt:lpstr>
      <vt:lpstr>Calibri Light</vt:lpstr>
      <vt:lpstr>Times New Roman</vt:lpstr>
      <vt:lpstr>Office Theme</vt:lpstr>
      <vt:lpstr>1_Office Theme</vt:lpstr>
      <vt:lpstr>ANALYSIS OF Worldwide Tech Job Salaries</vt:lpstr>
      <vt:lpstr>PowerPoint Presentation</vt:lpstr>
      <vt:lpstr>INTRODUCTION</vt:lpstr>
      <vt:lpstr>                  Objectives</vt:lpstr>
      <vt:lpstr>METHODOLOGY</vt:lpstr>
      <vt:lpstr>IMPLEMENTATION</vt:lpstr>
      <vt:lpstr>PowerPoint Presentation</vt:lpstr>
      <vt:lpstr>Identify the highest-paying tech job roles globally </vt:lpstr>
      <vt:lpstr>PowerPoint Presentation</vt:lpstr>
      <vt:lpstr>PowerPoint Presentation</vt:lpstr>
      <vt:lpstr>Quantify how many jobs are fully remote</vt:lpstr>
      <vt:lpstr>PowerPoint Presentation</vt:lpstr>
      <vt:lpstr>PowerPoint Presentation</vt:lpstr>
      <vt:lpstr>Examine how average salaries vary across different company sizes</vt:lpstr>
      <vt:lpstr>PowerPoint Presentation</vt:lpstr>
      <vt:lpstr>PowerPoint Presentation</vt:lpstr>
      <vt:lpstr>Find the maximum salaries offered at each experience level</vt:lpstr>
      <vt:lpstr>PowerPoint Presentation</vt:lpstr>
      <vt:lpstr>Which company size employs the most people at specific experience levels</vt:lpstr>
      <vt:lpstr>PowerPoint Presentation</vt:lpstr>
      <vt:lpstr>Which countries are leading in tech employment? </vt:lpstr>
      <vt:lpstr>PowerPoint Presentation</vt:lpstr>
      <vt:lpstr>PowerPoint Presentation</vt:lpstr>
      <vt:lpstr>Which experience level has the widest salary gap? </vt:lpstr>
      <vt:lpstr>PowerPoint Presentation</vt:lpstr>
      <vt:lpstr>PowerPoint Presentation</vt:lpstr>
      <vt:lpstr>Analyze how average salaries  differ across experience levels in the global tech industry</vt:lpstr>
      <vt:lpstr>PowerPoint Presentation</vt:lpstr>
      <vt:lpstr>PowerPoint Presentation</vt:lpstr>
      <vt:lpstr>Which employment types are best paid within  different company sizes </vt:lpstr>
      <vt:lpstr>Results / Findings </vt:lpstr>
      <vt:lpstr>PowerPoint Presentation</vt:lpstr>
      <vt:lpstr>PowerPoint Presentation</vt:lpstr>
      <vt:lpstr>PowerPoint Presentation</vt:lpstr>
      <vt:lpstr>PowerPoint Presentation</vt:lpstr>
      <vt:lpstr>CONCLUSION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ANSHIKA GOEL</dc:creator>
  <cp:lastModifiedBy>ANSHIKA GOEL</cp:lastModifiedBy>
  <cp:revision>7</cp:revision>
  <dcterms:created xsi:type="dcterms:W3CDTF">2025-05-05T12:56:05Z</dcterms:created>
  <dcterms:modified xsi:type="dcterms:W3CDTF">2025-05-18T08:59:13Z</dcterms:modified>
</cp:coreProperties>
</file>